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51"/>
  </p:notesMasterIdLst>
  <p:sldIdLst>
    <p:sldId id="586" r:id="rId5"/>
    <p:sldId id="465" r:id="rId6"/>
    <p:sldId id="469" r:id="rId7"/>
    <p:sldId id="542" r:id="rId8"/>
    <p:sldId id="470" r:id="rId9"/>
    <p:sldId id="588" r:id="rId10"/>
    <p:sldId id="598" r:id="rId11"/>
    <p:sldId id="600" r:id="rId12"/>
    <p:sldId id="604" r:id="rId13"/>
    <p:sldId id="608" r:id="rId14"/>
    <p:sldId id="589" r:id="rId15"/>
    <p:sldId id="590" r:id="rId16"/>
    <p:sldId id="549" r:id="rId17"/>
    <p:sldId id="601" r:id="rId18"/>
    <p:sldId id="602" r:id="rId19"/>
    <p:sldId id="603" r:id="rId20"/>
    <p:sldId id="562" r:id="rId21"/>
    <p:sldId id="561" r:id="rId22"/>
    <p:sldId id="591" r:id="rId23"/>
    <p:sldId id="594" r:id="rId24"/>
    <p:sldId id="436" r:id="rId25"/>
    <p:sldId id="445" r:id="rId26"/>
    <p:sldId id="597" r:id="rId27"/>
    <p:sldId id="477" r:id="rId28"/>
    <p:sldId id="478" r:id="rId29"/>
    <p:sldId id="327" r:id="rId30"/>
    <p:sldId id="558" r:id="rId31"/>
    <p:sldId id="559" r:id="rId32"/>
    <p:sldId id="495" r:id="rId33"/>
    <p:sldId id="587" r:id="rId34"/>
    <p:sldId id="522" r:id="rId35"/>
    <p:sldId id="570" r:id="rId36"/>
    <p:sldId id="572" r:id="rId37"/>
    <p:sldId id="571" r:id="rId38"/>
    <p:sldId id="573" r:id="rId39"/>
    <p:sldId id="574" r:id="rId40"/>
    <p:sldId id="593" r:id="rId41"/>
    <p:sldId id="575" r:id="rId42"/>
    <p:sldId id="576" r:id="rId43"/>
    <p:sldId id="577" r:id="rId44"/>
    <p:sldId id="610" r:id="rId45"/>
    <p:sldId id="578" r:id="rId46"/>
    <p:sldId id="605" r:id="rId47"/>
    <p:sldId id="606" r:id="rId48"/>
    <p:sldId id="607" r:id="rId49"/>
    <p:sldId id="609" r:id="rId50"/>
  </p:sldIdLst>
  <p:sldSz cx="9906000" cy="6858000" type="A4"/>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4"/>
    <a:srgbClr val="66FFFF"/>
    <a:srgbClr val="FF3399"/>
    <a:srgbClr val="CCFFFF"/>
    <a:srgbClr val="CA0D08"/>
    <a:srgbClr val="B40000"/>
    <a:srgbClr val="3366FF"/>
    <a:srgbClr val="F72E29"/>
    <a:srgbClr val="DA0D08"/>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1686E5-4B70-4A9E-8BFC-F17273238EB8}" v="1" dt="2022-03-31T09:01:36.968"/>
    <p1510:client id="{C968F7B1-CA38-4F16-AFA2-889123E0AD11}" vWet="2" dt="2022-03-29T12:56:10.5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1288" y="48"/>
      </p:cViewPr>
      <p:guideLst>
        <p:guide orient="horz" pos="2160"/>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ishabh Bisen" userId="S::vbisen@kcoverseas.com::345bb647-4780-4883-833d-5f8fd99ccd80" providerId="AD" clId="Web-{0BD18695-48E9-A0A7-C446-23DBE197EF32}"/>
    <pc:docChg chg="addSld delSld modSld">
      <pc:chgData name="Vaishabh Bisen" userId="S::vbisen@kcoverseas.com::345bb647-4780-4883-833d-5f8fd99ccd80" providerId="AD" clId="Web-{0BD18695-48E9-A0A7-C446-23DBE197EF32}" dt="2022-02-06T14:59:21.582" v="23"/>
      <pc:docMkLst>
        <pc:docMk/>
      </pc:docMkLst>
      <pc:sldChg chg="modSp">
        <pc:chgData name="Vaishabh Bisen" userId="S::vbisen@kcoverseas.com::345bb647-4780-4883-833d-5f8fd99ccd80" providerId="AD" clId="Web-{0BD18695-48E9-A0A7-C446-23DBE197EF32}" dt="2022-02-06T14:37:08.819" v="1" actId="1076"/>
        <pc:sldMkLst>
          <pc:docMk/>
          <pc:sldMk cId="0" sldId="465"/>
        </pc:sldMkLst>
        <pc:picChg chg="mod">
          <ac:chgData name="Vaishabh Bisen" userId="S::vbisen@kcoverseas.com::345bb647-4780-4883-833d-5f8fd99ccd80" providerId="AD" clId="Web-{0BD18695-48E9-A0A7-C446-23DBE197EF32}" dt="2022-02-06T14:37:08.819" v="1" actId="1076"/>
          <ac:picMkLst>
            <pc:docMk/>
            <pc:sldMk cId="0" sldId="465"/>
            <ac:picMk id="1028" creationId="{A974D019-EE46-499A-80AE-8809C53C6064}"/>
          </ac:picMkLst>
        </pc:picChg>
      </pc:sldChg>
      <pc:sldChg chg="new del">
        <pc:chgData name="Vaishabh Bisen" userId="S::vbisen@kcoverseas.com::345bb647-4780-4883-833d-5f8fd99ccd80" providerId="AD" clId="Web-{0BD18695-48E9-A0A7-C446-23DBE197EF32}" dt="2022-02-06T14:59:21.582" v="23"/>
        <pc:sldMkLst>
          <pc:docMk/>
          <pc:sldMk cId="1692271027" sldId="610"/>
        </pc:sldMkLst>
      </pc:sldChg>
      <pc:sldChg chg="new del">
        <pc:chgData name="Vaishabh Bisen" userId="S::vbisen@kcoverseas.com::345bb647-4780-4883-833d-5f8fd99ccd80" providerId="AD" clId="Web-{0BD18695-48E9-A0A7-C446-23DBE197EF32}" dt="2022-02-06T14:59:21.582" v="22"/>
        <pc:sldMkLst>
          <pc:docMk/>
          <pc:sldMk cId="3245294404" sldId="611"/>
        </pc:sldMkLst>
      </pc:sldChg>
      <pc:sldChg chg="new del">
        <pc:chgData name="Vaishabh Bisen" userId="S::vbisen@kcoverseas.com::345bb647-4780-4883-833d-5f8fd99ccd80" providerId="AD" clId="Web-{0BD18695-48E9-A0A7-C446-23DBE197EF32}" dt="2022-02-06T14:59:21.582" v="21"/>
        <pc:sldMkLst>
          <pc:docMk/>
          <pc:sldMk cId="2711174785" sldId="612"/>
        </pc:sldMkLst>
      </pc:sldChg>
      <pc:sldChg chg="new del">
        <pc:chgData name="Vaishabh Bisen" userId="S::vbisen@kcoverseas.com::345bb647-4780-4883-833d-5f8fd99ccd80" providerId="AD" clId="Web-{0BD18695-48E9-A0A7-C446-23DBE197EF32}" dt="2022-02-06T14:59:21.582" v="20"/>
        <pc:sldMkLst>
          <pc:docMk/>
          <pc:sldMk cId="1540611217" sldId="613"/>
        </pc:sldMkLst>
      </pc:sldChg>
      <pc:sldChg chg="new del">
        <pc:chgData name="Vaishabh Bisen" userId="S::vbisen@kcoverseas.com::345bb647-4780-4883-833d-5f8fd99ccd80" providerId="AD" clId="Web-{0BD18695-48E9-A0A7-C446-23DBE197EF32}" dt="2022-02-06T14:59:21.582" v="19"/>
        <pc:sldMkLst>
          <pc:docMk/>
          <pc:sldMk cId="2262163975" sldId="614"/>
        </pc:sldMkLst>
      </pc:sldChg>
      <pc:sldChg chg="new del">
        <pc:chgData name="Vaishabh Bisen" userId="S::vbisen@kcoverseas.com::345bb647-4780-4883-833d-5f8fd99ccd80" providerId="AD" clId="Web-{0BD18695-48E9-A0A7-C446-23DBE197EF32}" dt="2022-02-06T14:59:21.582" v="18"/>
        <pc:sldMkLst>
          <pc:docMk/>
          <pc:sldMk cId="1716922880" sldId="615"/>
        </pc:sldMkLst>
      </pc:sldChg>
      <pc:sldChg chg="new del">
        <pc:chgData name="Vaishabh Bisen" userId="S::vbisen@kcoverseas.com::345bb647-4780-4883-833d-5f8fd99ccd80" providerId="AD" clId="Web-{0BD18695-48E9-A0A7-C446-23DBE197EF32}" dt="2022-02-06T14:59:21.582" v="17"/>
        <pc:sldMkLst>
          <pc:docMk/>
          <pc:sldMk cId="3825929678" sldId="616"/>
        </pc:sldMkLst>
      </pc:sldChg>
      <pc:sldChg chg="new del">
        <pc:chgData name="Vaishabh Bisen" userId="S::vbisen@kcoverseas.com::345bb647-4780-4883-833d-5f8fd99ccd80" providerId="AD" clId="Web-{0BD18695-48E9-A0A7-C446-23DBE197EF32}" dt="2022-02-06T14:59:21.582" v="16"/>
        <pc:sldMkLst>
          <pc:docMk/>
          <pc:sldMk cId="2148343558" sldId="617"/>
        </pc:sldMkLst>
      </pc:sldChg>
      <pc:sldChg chg="new del">
        <pc:chgData name="Vaishabh Bisen" userId="S::vbisen@kcoverseas.com::345bb647-4780-4883-833d-5f8fd99ccd80" providerId="AD" clId="Web-{0BD18695-48E9-A0A7-C446-23DBE197EF32}" dt="2022-02-06T14:59:21.582" v="15"/>
        <pc:sldMkLst>
          <pc:docMk/>
          <pc:sldMk cId="2732636350" sldId="618"/>
        </pc:sldMkLst>
      </pc:sldChg>
      <pc:sldChg chg="new del">
        <pc:chgData name="Vaishabh Bisen" userId="S::vbisen@kcoverseas.com::345bb647-4780-4883-833d-5f8fd99ccd80" providerId="AD" clId="Web-{0BD18695-48E9-A0A7-C446-23DBE197EF32}" dt="2022-02-06T14:59:21.582" v="14"/>
        <pc:sldMkLst>
          <pc:docMk/>
          <pc:sldMk cId="2956301556" sldId="619"/>
        </pc:sldMkLst>
      </pc:sldChg>
      <pc:sldChg chg="new del">
        <pc:chgData name="Vaishabh Bisen" userId="S::vbisen@kcoverseas.com::345bb647-4780-4883-833d-5f8fd99ccd80" providerId="AD" clId="Web-{0BD18695-48E9-A0A7-C446-23DBE197EF32}" dt="2022-02-06T14:59:21.582" v="13"/>
        <pc:sldMkLst>
          <pc:docMk/>
          <pc:sldMk cId="92603743" sldId="620"/>
        </pc:sldMkLst>
      </pc:sldChg>
    </pc:docChg>
  </pc:docChgLst>
  <pc:docChgLst>
    <pc:chgData name="Unnati Bobde" userId="897d94ce-c782-457d-8bdd-9736a8301d24" providerId="ADAL" clId="{8123A5F5-223D-4460-9A4A-D02F99B8CB52}"/>
    <pc:docChg chg="modSld">
      <pc:chgData name="Unnati Bobde" userId="897d94ce-c782-457d-8bdd-9736a8301d24" providerId="ADAL" clId="{8123A5F5-223D-4460-9A4A-D02F99B8CB52}" dt="2021-01-05T08:00:42.866" v="0" actId="14100"/>
      <pc:docMkLst>
        <pc:docMk/>
      </pc:docMkLst>
      <pc:sldChg chg="modSp">
        <pc:chgData name="Unnati Bobde" userId="897d94ce-c782-457d-8bdd-9736a8301d24" providerId="ADAL" clId="{8123A5F5-223D-4460-9A4A-D02F99B8CB52}" dt="2021-01-05T08:00:42.866" v="0" actId="14100"/>
        <pc:sldMkLst>
          <pc:docMk/>
          <pc:sldMk cId="0" sldId="470"/>
        </pc:sldMkLst>
        <pc:spChg chg="mod">
          <ac:chgData name="Unnati Bobde" userId="897d94ce-c782-457d-8bdd-9736a8301d24" providerId="ADAL" clId="{8123A5F5-223D-4460-9A4A-D02F99B8CB52}" dt="2021-01-05T08:00:42.866" v="0" actId="14100"/>
          <ac:spMkLst>
            <pc:docMk/>
            <pc:sldMk cId="0" sldId="470"/>
            <ac:spMk id="12292" creationId="{00000000-0000-0000-0000-000000000000}"/>
          </ac:spMkLst>
        </pc:spChg>
      </pc:sldChg>
    </pc:docChg>
  </pc:docChgLst>
  <pc:docChgLst>
    <pc:chgData name="Bhagyashri Sahu (UK)" userId="f327155b-8f2f-489b-af07-b5b6ba24eded" providerId="ADAL" clId="{05DB977E-0510-4D40-AFD1-FF257FBADC9B}"/>
    <pc:docChg chg="undo redo custSel addSld modSld">
      <pc:chgData name="Bhagyashri Sahu (UK)" userId="f327155b-8f2f-489b-af07-b5b6ba24eded" providerId="ADAL" clId="{05DB977E-0510-4D40-AFD1-FF257FBADC9B}" dt="2021-11-15T05:41:44.789" v="822" actId="255"/>
      <pc:docMkLst>
        <pc:docMk/>
      </pc:docMkLst>
      <pc:sldChg chg="modSp">
        <pc:chgData name="Bhagyashri Sahu (UK)" userId="f327155b-8f2f-489b-af07-b5b6ba24eded" providerId="ADAL" clId="{05DB977E-0510-4D40-AFD1-FF257FBADC9B}" dt="2021-11-12T09:24:32.672" v="525" actId="1076"/>
        <pc:sldMkLst>
          <pc:docMk/>
          <pc:sldMk cId="0" sldId="327"/>
        </pc:sldMkLst>
        <pc:picChg chg="mod">
          <ac:chgData name="Bhagyashri Sahu (UK)" userId="f327155b-8f2f-489b-af07-b5b6ba24eded" providerId="ADAL" clId="{05DB977E-0510-4D40-AFD1-FF257FBADC9B}" dt="2021-11-12T09:24:32.672" v="525" actId="1076"/>
          <ac:picMkLst>
            <pc:docMk/>
            <pc:sldMk cId="0" sldId="327"/>
            <ac:picMk id="34818" creationId="{00000000-0000-0000-0000-000000000000}"/>
          </ac:picMkLst>
        </pc:picChg>
      </pc:sldChg>
      <pc:sldChg chg="addSp modSp mod">
        <pc:chgData name="Bhagyashri Sahu (UK)" userId="f327155b-8f2f-489b-af07-b5b6ba24eded" providerId="ADAL" clId="{05DB977E-0510-4D40-AFD1-FF257FBADC9B}" dt="2021-11-15T05:37:45.245" v="804" actId="1076"/>
        <pc:sldMkLst>
          <pc:docMk/>
          <pc:sldMk cId="1846032673" sldId="436"/>
        </pc:sldMkLst>
        <pc:spChg chg="add mod">
          <ac:chgData name="Bhagyashri Sahu (UK)" userId="f327155b-8f2f-489b-af07-b5b6ba24eded" providerId="ADAL" clId="{05DB977E-0510-4D40-AFD1-FF257FBADC9B}" dt="2021-11-15T05:37:45.245" v="804" actId="1076"/>
          <ac:spMkLst>
            <pc:docMk/>
            <pc:sldMk cId="1846032673" sldId="436"/>
            <ac:spMk id="2" creationId="{D957229F-D210-439E-80A6-5B31B8BE78D9}"/>
          </ac:spMkLst>
        </pc:spChg>
        <pc:spChg chg="mod">
          <ac:chgData name="Bhagyashri Sahu (UK)" userId="f327155b-8f2f-489b-af07-b5b6ba24eded" providerId="ADAL" clId="{05DB977E-0510-4D40-AFD1-FF257FBADC9B}" dt="2021-11-12T09:04:42.963" v="459" actId="1076"/>
          <ac:spMkLst>
            <pc:docMk/>
            <pc:sldMk cId="1846032673" sldId="436"/>
            <ac:spMk id="6" creationId="{61DB2187-75CE-49EB-8AF9-58E5423F484E}"/>
          </ac:spMkLst>
        </pc:spChg>
        <pc:spChg chg="mod">
          <ac:chgData name="Bhagyashri Sahu (UK)" userId="f327155b-8f2f-489b-af07-b5b6ba24eded" providerId="ADAL" clId="{05DB977E-0510-4D40-AFD1-FF257FBADC9B}" dt="2021-11-15T05:36:39.054" v="796" actId="1076"/>
          <ac:spMkLst>
            <pc:docMk/>
            <pc:sldMk cId="1846032673" sldId="436"/>
            <ac:spMk id="8" creationId="{5FEE0631-BF7D-453E-8AAB-C53874980F1C}"/>
          </ac:spMkLst>
        </pc:spChg>
        <pc:graphicFrameChg chg="mod modGraphic">
          <ac:chgData name="Bhagyashri Sahu (UK)" userId="f327155b-8f2f-489b-af07-b5b6ba24eded" providerId="ADAL" clId="{05DB977E-0510-4D40-AFD1-FF257FBADC9B}" dt="2021-11-12T09:10:51.361" v="472" actId="1076"/>
          <ac:graphicFrameMkLst>
            <pc:docMk/>
            <pc:sldMk cId="1846032673" sldId="436"/>
            <ac:graphicFrameMk id="5" creationId="{F765F7AF-BA2C-479D-866E-D6BBDFC1F2E1}"/>
          </ac:graphicFrameMkLst>
        </pc:graphicFrameChg>
        <pc:graphicFrameChg chg="modGraphic">
          <ac:chgData name="Bhagyashri Sahu (UK)" userId="f327155b-8f2f-489b-af07-b5b6ba24eded" providerId="ADAL" clId="{05DB977E-0510-4D40-AFD1-FF257FBADC9B}" dt="2021-11-12T09:07:16.758" v="468" actId="122"/>
          <ac:graphicFrameMkLst>
            <pc:docMk/>
            <pc:sldMk cId="1846032673" sldId="436"/>
            <ac:graphicFrameMk id="14" creationId="{77121AF4-7BF5-4818-B047-00653EA877BD}"/>
          </ac:graphicFrameMkLst>
        </pc:graphicFrameChg>
      </pc:sldChg>
      <pc:sldChg chg="addSp modSp mod">
        <pc:chgData name="Bhagyashri Sahu (UK)" userId="f327155b-8f2f-489b-af07-b5b6ba24eded" providerId="ADAL" clId="{05DB977E-0510-4D40-AFD1-FF257FBADC9B}" dt="2021-11-15T05:38:55.833" v="814" actId="20577"/>
        <pc:sldMkLst>
          <pc:docMk/>
          <pc:sldMk cId="3272237316" sldId="445"/>
        </pc:sldMkLst>
        <pc:spChg chg="mod">
          <ac:chgData name="Bhagyashri Sahu (UK)" userId="f327155b-8f2f-489b-af07-b5b6ba24eded" providerId="ADAL" clId="{05DB977E-0510-4D40-AFD1-FF257FBADC9B}" dt="2021-11-15T05:38:36.806" v="812" actId="1076"/>
          <ac:spMkLst>
            <pc:docMk/>
            <pc:sldMk cId="3272237316" sldId="445"/>
            <ac:spMk id="8" creationId="{5FEE0631-BF7D-453E-8AAB-C53874980F1C}"/>
          </ac:spMkLst>
        </pc:spChg>
        <pc:spChg chg="add mod">
          <ac:chgData name="Bhagyashri Sahu (UK)" userId="f327155b-8f2f-489b-af07-b5b6ba24eded" providerId="ADAL" clId="{05DB977E-0510-4D40-AFD1-FF257FBADC9B}" dt="2021-11-12T09:12:55.825" v="490" actId="1076"/>
          <ac:spMkLst>
            <pc:docMk/>
            <pc:sldMk cId="3272237316" sldId="445"/>
            <ac:spMk id="10" creationId="{50622DDC-A7F1-4B43-8A20-168B81C0BA7B}"/>
          </ac:spMkLst>
        </pc:spChg>
        <pc:spChg chg="add mod">
          <ac:chgData name="Bhagyashri Sahu (UK)" userId="f327155b-8f2f-489b-af07-b5b6ba24eded" providerId="ADAL" clId="{05DB977E-0510-4D40-AFD1-FF257FBADC9B}" dt="2021-11-15T05:38:02.264" v="806"/>
          <ac:spMkLst>
            <pc:docMk/>
            <pc:sldMk cId="3272237316" sldId="445"/>
            <ac:spMk id="12" creationId="{36AE0A11-A8C0-4305-B82A-0C4B3BD85573}"/>
          </ac:spMkLst>
        </pc:spChg>
        <pc:graphicFrameChg chg="mod modGraphic">
          <ac:chgData name="Bhagyashri Sahu (UK)" userId="f327155b-8f2f-489b-af07-b5b6ba24eded" providerId="ADAL" clId="{05DB977E-0510-4D40-AFD1-FF257FBADC9B}" dt="2021-11-15T05:38:55.833" v="814" actId="20577"/>
          <ac:graphicFrameMkLst>
            <pc:docMk/>
            <pc:sldMk cId="3272237316" sldId="445"/>
            <ac:graphicFrameMk id="4" creationId="{0BA63F75-C9B4-4FD5-A842-4BB734D91516}"/>
          </ac:graphicFrameMkLst>
        </pc:graphicFrameChg>
      </pc:sldChg>
      <pc:sldChg chg="modSp mod">
        <pc:chgData name="Bhagyashri Sahu (UK)" userId="f327155b-8f2f-489b-af07-b5b6ba24eded" providerId="ADAL" clId="{05DB977E-0510-4D40-AFD1-FF257FBADC9B}" dt="2021-11-12T11:06:29.162" v="782" actId="1076"/>
        <pc:sldMkLst>
          <pc:docMk/>
          <pc:sldMk cId="0" sldId="465"/>
        </pc:sldMkLst>
        <pc:spChg chg="mod">
          <ac:chgData name="Bhagyashri Sahu (UK)" userId="f327155b-8f2f-489b-af07-b5b6ba24eded" providerId="ADAL" clId="{05DB977E-0510-4D40-AFD1-FF257FBADC9B}" dt="2021-11-12T11:06:20.769" v="781" actId="2711"/>
          <ac:spMkLst>
            <pc:docMk/>
            <pc:sldMk cId="0" sldId="465"/>
            <ac:spMk id="6148" creationId="{00000000-0000-0000-0000-000000000000}"/>
          </ac:spMkLst>
        </pc:spChg>
        <pc:picChg chg="mod">
          <ac:chgData name="Bhagyashri Sahu (UK)" userId="f327155b-8f2f-489b-af07-b5b6ba24eded" providerId="ADAL" clId="{05DB977E-0510-4D40-AFD1-FF257FBADC9B}" dt="2021-11-12T11:06:29.162" v="782" actId="1076"/>
          <ac:picMkLst>
            <pc:docMk/>
            <pc:sldMk cId="0" sldId="465"/>
            <ac:picMk id="2050" creationId="{8B011913-CE30-4883-B22D-6A72F15D0DDA}"/>
          </ac:picMkLst>
        </pc:picChg>
      </pc:sldChg>
      <pc:sldChg chg="modSp mod">
        <pc:chgData name="Bhagyashri Sahu (UK)" userId="f327155b-8f2f-489b-af07-b5b6ba24eded" providerId="ADAL" clId="{05DB977E-0510-4D40-AFD1-FF257FBADC9B}" dt="2021-11-12T05:11:51.563" v="5" actId="1076"/>
        <pc:sldMkLst>
          <pc:docMk/>
          <pc:sldMk cId="0" sldId="469"/>
        </pc:sldMkLst>
        <pc:spChg chg="mod">
          <ac:chgData name="Bhagyashri Sahu (UK)" userId="f327155b-8f2f-489b-af07-b5b6ba24eded" providerId="ADAL" clId="{05DB977E-0510-4D40-AFD1-FF257FBADC9B}" dt="2021-11-12T05:11:51.563" v="5" actId="1076"/>
          <ac:spMkLst>
            <pc:docMk/>
            <pc:sldMk cId="0" sldId="469"/>
            <ac:spMk id="8194" creationId="{00000000-0000-0000-0000-000000000000}"/>
          </ac:spMkLst>
        </pc:spChg>
        <pc:graphicFrameChg chg="mod">
          <ac:chgData name="Bhagyashri Sahu (UK)" userId="f327155b-8f2f-489b-af07-b5b6ba24eded" providerId="ADAL" clId="{05DB977E-0510-4D40-AFD1-FF257FBADC9B}" dt="2021-11-12T05:11:22.516" v="4"/>
          <ac:graphicFrameMkLst>
            <pc:docMk/>
            <pc:sldMk cId="0" sldId="469"/>
            <ac:graphicFrameMk id="4" creationId="{10A6F7E3-F433-4558-9143-A4BCFF6C9D15}"/>
          </ac:graphicFrameMkLst>
        </pc:graphicFrameChg>
        <pc:picChg chg="mod">
          <ac:chgData name="Bhagyashri Sahu (UK)" userId="f327155b-8f2f-489b-af07-b5b6ba24eded" providerId="ADAL" clId="{05DB977E-0510-4D40-AFD1-FF257FBADC9B}" dt="2021-11-12T05:11:02.224" v="1" actId="1076"/>
          <ac:picMkLst>
            <pc:docMk/>
            <pc:sldMk cId="0" sldId="469"/>
            <ac:picMk id="9" creationId="{52C4F743-3CE7-4B11-8DA4-354E05F062D9}"/>
          </ac:picMkLst>
        </pc:picChg>
      </pc:sldChg>
      <pc:sldChg chg="modSp mod">
        <pc:chgData name="Bhagyashri Sahu (UK)" userId="f327155b-8f2f-489b-af07-b5b6ba24eded" providerId="ADAL" clId="{05DB977E-0510-4D40-AFD1-FF257FBADC9B}" dt="2021-11-12T05:22:01.769" v="90" actId="1076"/>
        <pc:sldMkLst>
          <pc:docMk/>
          <pc:sldMk cId="0" sldId="470"/>
        </pc:sldMkLst>
        <pc:spChg chg="mod">
          <ac:chgData name="Bhagyashri Sahu (UK)" userId="f327155b-8f2f-489b-af07-b5b6ba24eded" providerId="ADAL" clId="{05DB977E-0510-4D40-AFD1-FF257FBADC9B}" dt="2021-11-12T05:16:09.968" v="53" actId="20577"/>
          <ac:spMkLst>
            <pc:docMk/>
            <pc:sldMk cId="0" sldId="470"/>
            <ac:spMk id="12290" creationId="{00000000-0000-0000-0000-000000000000}"/>
          </ac:spMkLst>
        </pc:spChg>
        <pc:spChg chg="mod">
          <ac:chgData name="Bhagyashri Sahu (UK)" userId="f327155b-8f2f-489b-af07-b5b6ba24eded" providerId="ADAL" clId="{05DB977E-0510-4D40-AFD1-FF257FBADC9B}" dt="2021-11-12T05:21:39.496" v="88" actId="20577"/>
          <ac:spMkLst>
            <pc:docMk/>
            <pc:sldMk cId="0" sldId="470"/>
            <ac:spMk id="12292" creationId="{00000000-0000-0000-0000-000000000000}"/>
          </ac:spMkLst>
        </pc:spChg>
        <pc:picChg chg="mod">
          <ac:chgData name="Bhagyashri Sahu (UK)" userId="f327155b-8f2f-489b-af07-b5b6ba24eded" providerId="ADAL" clId="{05DB977E-0510-4D40-AFD1-FF257FBADC9B}" dt="2021-11-12T05:22:01.769" v="90" actId="1076"/>
          <ac:picMkLst>
            <pc:docMk/>
            <pc:sldMk cId="0" sldId="470"/>
            <ac:picMk id="3" creationId="{CF6E3632-ADFD-4758-A0E1-AF56ACFEF3C4}"/>
          </ac:picMkLst>
        </pc:picChg>
        <pc:picChg chg="mod">
          <ac:chgData name="Bhagyashri Sahu (UK)" userId="f327155b-8f2f-489b-af07-b5b6ba24eded" providerId="ADAL" clId="{05DB977E-0510-4D40-AFD1-FF257FBADC9B}" dt="2021-11-12T05:16:29.860" v="55" actId="14100"/>
          <ac:picMkLst>
            <pc:docMk/>
            <pc:sldMk cId="0" sldId="470"/>
            <ac:picMk id="9" creationId="{426E3C99-BF6A-4B3D-A430-507FFF98111C}"/>
          </ac:picMkLst>
        </pc:picChg>
      </pc:sldChg>
      <pc:sldChg chg="modSp mod">
        <pc:chgData name="Bhagyashri Sahu (UK)" userId="f327155b-8f2f-489b-af07-b5b6ba24eded" providerId="ADAL" clId="{05DB977E-0510-4D40-AFD1-FF257FBADC9B}" dt="2021-11-12T09:23:23.225" v="517" actId="255"/>
        <pc:sldMkLst>
          <pc:docMk/>
          <pc:sldMk cId="0" sldId="477"/>
        </pc:sldMkLst>
        <pc:spChg chg="mod">
          <ac:chgData name="Bhagyashri Sahu (UK)" userId="f327155b-8f2f-489b-af07-b5b6ba24eded" providerId="ADAL" clId="{05DB977E-0510-4D40-AFD1-FF257FBADC9B}" dt="2021-11-12T09:23:23.225" v="517" actId="255"/>
          <ac:spMkLst>
            <pc:docMk/>
            <pc:sldMk cId="0" sldId="477"/>
            <ac:spMk id="30722" creationId="{00000000-0000-0000-0000-000000000000}"/>
          </ac:spMkLst>
        </pc:spChg>
        <pc:spChg chg="mod">
          <ac:chgData name="Bhagyashri Sahu (UK)" userId="f327155b-8f2f-489b-af07-b5b6ba24eded" providerId="ADAL" clId="{05DB977E-0510-4D40-AFD1-FF257FBADC9B}" dt="2021-11-12T09:21:48.995" v="511" actId="14100"/>
          <ac:spMkLst>
            <pc:docMk/>
            <pc:sldMk cId="0" sldId="477"/>
            <ac:spMk id="30723" creationId="{00000000-0000-0000-0000-000000000000}"/>
          </ac:spMkLst>
        </pc:spChg>
        <pc:picChg chg="mod">
          <ac:chgData name="Bhagyashri Sahu (UK)" userId="f327155b-8f2f-489b-af07-b5b6ba24eded" providerId="ADAL" clId="{05DB977E-0510-4D40-AFD1-FF257FBADC9B}" dt="2021-11-12T09:22:41.163" v="514" actId="1440"/>
          <ac:picMkLst>
            <pc:docMk/>
            <pc:sldMk cId="0" sldId="477"/>
            <ac:picMk id="30724" creationId="{00000000-0000-0000-0000-000000000000}"/>
          </ac:picMkLst>
        </pc:picChg>
      </pc:sldChg>
      <pc:sldChg chg="modSp mod">
        <pc:chgData name="Bhagyashri Sahu (UK)" userId="f327155b-8f2f-489b-af07-b5b6ba24eded" providerId="ADAL" clId="{05DB977E-0510-4D40-AFD1-FF257FBADC9B}" dt="2021-11-12T09:24:10.375" v="524" actId="1076"/>
        <pc:sldMkLst>
          <pc:docMk/>
          <pc:sldMk cId="0" sldId="478"/>
        </pc:sldMkLst>
        <pc:spChg chg="mod">
          <ac:chgData name="Bhagyashri Sahu (UK)" userId="f327155b-8f2f-489b-af07-b5b6ba24eded" providerId="ADAL" clId="{05DB977E-0510-4D40-AFD1-FF257FBADC9B}" dt="2021-11-12T09:23:15.642" v="516" actId="255"/>
          <ac:spMkLst>
            <pc:docMk/>
            <pc:sldMk cId="0" sldId="478"/>
            <ac:spMk id="32770" creationId="{00000000-0000-0000-0000-000000000000}"/>
          </ac:spMkLst>
        </pc:spChg>
        <pc:picChg chg="mod">
          <ac:chgData name="Bhagyashri Sahu (UK)" userId="f327155b-8f2f-489b-af07-b5b6ba24eded" providerId="ADAL" clId="{05DB977E-0510-4D40-AFD1-FF257FBADC9B}" dt="2021-11-12T09:24:10.375" v="524" actId="1076"/>
          <ac:picMkLst>
            <pc:docMk/>
            <pc:sldMk cId="0" sldId="478"/>
            <ac:picMk id="32772" creationId="{00000000-0000-0000-0000-000000000000}"/>
          </ac:picMkLst>
        </pc:picChg>
      </pc:sldChg>
      <pc:sldChg chg="modSp mod">
        <pc:chgData name="Bhagyashri Sahu (UK)" userId="f327155b-8f2f-489b-af07-b5b6ba24eded" providerId="ADAL" clId="{05DB977E-0510-4D40-AFD1-FF257FBADC9B}" dt="2021-11-12T09:32:35.178" v="577" actId="1076"/>
        <pc:sldMkLst>
          <pc:docMk/>
          <pc:sldMk cId="0" sldId="495"/>
        </pc:sldMkLst>
        <pc:spChg chg="mod">
          <ac:chgData name="Bhagyashri Sahu (UK)" userId="f327155b-8f2f-489b-af07-b5b6ba24eded" providerId="ADAL" clId="{05DB977E-0510-4D40-AFD1-FF257FBADC9B}" dt="2021-11-12T09:32:35.178" v="577" actId="1076"/>
          <ac:spMkLst>
            <pc:docMk/>
            <pc:sldMk cId="0" sldId="495"/>
            <ac:spMk id="10" creationId="{A7052CA5-C523-491B-9EB1-755621C505DA}"/>
          </ac:spMkLst>
        </pc:spChg>
        <pc:spChg chg="mod">
          <ac:chgData name="Bhagyashri Sahu (UK)" userId="f327155b-8f2f-489b-af07-b5b6ba24eded" providerId="ADAL" clId="{05DB977E-0510-4D40-AFD1-FF257FBADC9B}" dt="2021-11-12T09:31:05.633" v="566" actId="1076"/>
          <ac:spMkLst>
            <pc:docMk/>
            <pc:sldMk cId="0" sldId="495"/>
            <ac:spMk id="22562" creationId="{00000000-0000-0000-0000-000000000000}"/>
          </ac:spMkLst>
        </pc:spChg>
        <pc:spChg chg="mod">
          <ac:chgData name="Bhagyashri Sahu (UK)" userId="f327155b-8f2f-489b-af07-b5b6ba24eded" providerId="ADAL" clId="{05DB977E-0510-4D40-AFD1-FF257FBADC9B}" dt="2021-11-12T09:31:02.519" v="565" actId="1076"/>
          <ac:spMkLst>
            <pc:docMk/>
            <pc:sldMk cId="0" sldId="495"/>
            <ac:spMk id="22563" creationId="{00000000-0000-0000-0000-000000000000}"/>
          </ac:spMkLst>
        </pc:spChg>
        <pc:graphicFrameChg chg="mod modGraphic">
          <ac:chgData name="Bhagyashri Sahu (UK)" userId="f327155b-8f2f-489b-af07-b5b6ba24eded" providerId="ADAL" clId="{05DB977E-0510-4D40-AFD1-FF257FBADC9B}" dt="2021-11-12T09:32:27.664" v="576" actId="1076"/>
          <ac:graphicFrameMkLst>
            <pc:docMk/>
            <pc:sldMk cId="0" sldId="495"/>
            <ac:graphicFrameMk id="11" creationId="{3C2751D3-6203-4BB0-BB3F-78C409B688CB}"/>
          </ac:graphicFrameMkLst>
        </pc:graphicFrameChg>
      </pc:sldChg>
      <pc:sldChg chg="modSp mod">
        <pc:chgData name="Bhagyashri Sahu (UK)" userId="f327155b-8f2f-489b-af07-b5b6ba24eded" providerId="ADAL" clId="{05DB977E-0510-4D40-AFD1-FF257FBADC9B}" dt="2021-11-12T09:46:02.802" v="618" actId="113"/>
        <pc:sldMkLst>
          <pc:docMk/>
          <pc:sldMk cId="0" sldId="522"/>
        </pc:sldMkLst>
        <pc:spChg chg="mod">
          <ac:chgData name="Bhagyashri Sahu (UK)" userId="f327155b-8f2f-489b-af07-b5b6ba24eded" providerId="ADAL" clId="{05DB977E-0510-4D40-AFD1-FF257FBADC9B}" dt="2021-11-12T09:46:02.802" v="618" actId="113"/>
          <ac:spMkLst>
            <pc:docMk/>
            <pc:sldMk cId="0" sldId="522"/>
            <ac:spMk id="22530" creationId="{261E14A0-DF3F-4794-A0BC-C3453E369707}"/>
          </ac:spMkLst>
        </pc:spChg>
        <pc:spChg chg="mod">
          <ac:chgData name="Bhagyashri Sahu (UK)" userId="f327155b-8f2f-489b-af07-b5b6ba24eded" providerId="ADAL" clId="{05DB977E-0510-4D40-AFD1-FF257FBADC9B}" dt="2021-11-12T09:44:40.433" v="594" actId="1076"/>
          <ac:spMkLst>
            <pc:docMk/>
            <pc:sldMk cId="0" sldId="522"/>
            <ac:spMk id="54275" creationId="{00000000-0000-0000-0000-000000000000}"/>
          </ac:spMkLst>
        </pc:spChg>
        <pc:spChg chg="mod">
          <ac:chgData name="Bhagyashri Sahu (UK)" userId="f327155b-8f2f-489b-af07-b5b6ba24eded" providerId="ADAL" clId="{05DB977E-0510-4D40-AFD1-FF257FBADC9B}" dt="2021-11-12T09:44:09.828" v="589" actId="1076"/>
          <ac:spMkLst>
            <pc:docMk/>
            <pc:sldMk cId="0" sldId="522"/>
            <ac:spMk id="54276" creationId="{00000000-0000-0000-0000-000000000000}"/>
          </ac:spMkLst>
        </pc:spChg>
      </pc:sldChg>
      <pc:sldChg chg="modSp mod">
        <pc:chgData name="Bhagyashri Sahu (UK)" userId="f327155b-8f2f-489b-af07-b5b6ba24eded" providerId="ADAL" clId="{05DB977E-0510-4D40-AFD1-FF257FBADC9B}" dt="2021-11-12T05:15:14.410" v="41" actId="1076"/>
        <pc:sldMkLst>
          <pc:docMk/>
          <pc:sldMk cId="0" sldId="542"/>
        </pc:sldMkLst>
        <pc:spChg chg="mod">
          <ac:chgData name="Bhagyashri Sahu (UK)" userId="f327155b-8f2f-489b-af07-b5b6ba24eded" providerId="ADAL" clId="{05DB977E-0510-4D40-AFD1-FF257FBADC9B}" dt="2021-11-12T05:14:41.706" v="38" actId="1076"/>
          <ac:spMkLst>
            <pc:docMk/>
            <pc:sldMk cId="0" sldId="542"/>
            <ac:spMk id="20482" creationId="{5337081B-1F61-4FE6-BC98-05C7FF796F86}"/>
          </ac:spMkLst>
        </pc:spChg>
        <pc:spChg chg="mod">
          <ac:chgData name="Bhagyashri Sahu (UK)" userId="f327155b-8f2f-489b-af07-b5b6ba24eded" providerId="ADAL" clId="{05DB977E-0510-4D40-AFD1-FF257FBADC9B}" dt="2021-11-12T05:13:35.509" v="28" actId="20577"/>
          <ac:spMkLst>
            <pc:docMk/>
            <pc:sldMk cId="0" sldId="542"/>
            <ac:spMk id="48131" creationId="{A8419ACB-89F0-4A59-B599-77161A5F850C}"/>
          </ac:spMkLst>
        </pc:spChg>
        <pc:picChg chg="mod">
          <ac:chgData name="Bhagyashri Sahu (UK)" userId="f327155b-8f2f-489b-af07-b5b6ba24eded" providerId="ADAL" clId="{05DB977E-0510-4D40-AFD1-FF257FBADC9B}" dt="2021-11-12T05:15:14.410" v="41" actId="1076"/>
          <ac:picMkLst>
            <pc:docMk/>
            <pc:sldMk cId="0" sldId="542"/>
            <ac:picMk id="3" creationId="{F234B099-009E-4020-B31F-69A5DDC22EDD}"/>
          </ac:picMkLst>
        </pc:picChg>
        <pc:picChg chg="mod">
          <ac:chgData name="Bhagyashri Sahu (UK)" userId="f327155b-8f2f-489b-af07-b5b6ba24eded" providerId="ADAL" clId="{05DB977E-0510-4D40-AFD1-FF257FBADC9B}" dt="2021-11-12T05:13:01.766" v="14" actId="14100"/>
          <ac:picMkLst>
            <pc:docMk/>
            <pc:sldMk cId="0" sldId="542"/>
            <ac:picMk id="104" creationId="{5350153B-8689-4F0C-97A7-A777530294F2}"/>
          </ac:picMkLst>
        </pc:picChg>
      </pc:sldChg>
      <pc:sldChg chg="modSp mod">
        <pc:chgData name="Bhagyashri Sahu (UK)" userId="f327155b-8f2f-489b-af07-b5b6ba24eded" providerId="ADAL" clId="{05DB977E-0510-4D40-AFD1-FF257FBADC9B}" dt="2021-11-12T07:03:07.316" v="315" actId="5793"/>
        <pc:sldMkLst>
          <pc:docMk/>
          <pc:sldMk cId="0" sldId="549"/>
        </pc:sldMkLst>
        <pc:spChg chg="mod">
          <ac:chgData name="Bhagyashri Sahu (UK)" userId="f327155b-8f2f-489b-af07-b5b6ba24eded" providerId="ADAL" clId="{05DB977E-0510-4D40-AFD1-FF257FBADC9B}" dt="2021-11-12T07:02:49.739" v="313" actId="1076"/>
          <ac:spMkLst>
            <pc:docMk/>
            <pc:sldMk cId="0" sldId="549"/>
            <ac:spMk id="7" creationId="{2F85CCD0-752C-41F0-A941-088368BBD368}"/>
          </ac:spMkLst>
        </pc:spChg>
        <pc:spChg chg="mod">
          <ac:chgData name="Bhagyashri Sahu (UK)" userId="f327155b-8f2f-489b-af07-b5b6ba24eded" providerId="ADAL" clId="{05DB977E-0510-4D40-AFD1-FF257FBADC9B}" dt="2021-11-12T07:03:07.316" v="315" actId="5793"/>
          <ac:spMkLst>
            <pc:docMk/>
            <pc:sldMk cId="0" sldId="549"/>
            <ac:spMk id="12" creationId="{E6D77110-CC26-46A6-B942-AC5D22743463}"/>
          </ac:spMkLst>
        </pc:spChg>
        <pc:spChg chg="mod">
          <ac:chgData name="Bhagyashri Sahu (UK)" userId="f327155b-8f2f-489b-af07-b5b6ba24eded" providerId="ADAL" clId="{05DB977E-0510-4D40-AFD1-FF257FBADC9B}" dt="2021-11-12T07:02:54.077" v="314" actId="1076"/>
          <ac:spMkLst>
            <pc:docMk/>
            <pc:sldMk cId="0" sldId="549"/>
            <ac:spMk id="29698" creationId="{00000000-0000-0000-0000-000000000000}"/>
          </ac:spMkLst>
        </pc:spChg>
        <pc:picChg chg="mod modCrop">
          <ac:chgData name="Bhagyashri Sahu (UK)" userId="f327155b-8f2f-489b-af07-b5b6ba24eded" providerId="ADAL" clId="{05DB977E-0510-4D40-AFD1-FF257FBADC9B}" dt="2021-11-12T07:02:24.067" v="310" actId="14100"/>
          <ac:picMkLst>
            <pc:docMk/>
            <pc:sldMk cId="0" sldId="549"/>
            <ac:picMk id="3" creationId="{90F4816B-F614-448F-BEE1-C4DC7137EF1B}"/>
          </ac:picMkLst>
        </pc:picChg>
      </pc:sldChg>
      <pc:sldChg chg="modSp mod">
        <pc:chgData name="Bhagyashri Sahu (UK)" userId="f327155b-8f2f-489b-af07-b5b6ba24eded" providerId="ADAL" clId="{05DB977E-0510-4D40-AFD1-FF257FBADC9B}" dt="2021-11-15T05:40:13.310" v="820" actId="14100"/>
        <pc:sldMkLst>
          <pc:docMk/>
          <pc:sldMk cId="0" sldId="558"/>
        </pc:sldMkLst>
        <pc:spChg chg="mod">
          <ac:chgData name="Bhagyashri Sahu (UK)" userId="f327155b-8f2f-489b-af07-b5b6ba24eded" providerId="ADAL" clId="{05DB977E-0510-4D40-AFD1-FF257FBADC9B}" dt="2021-11-15T05:40:13.310" v="820" actId="14100"/>
          <ac:spMkLst>
            <pc:docMk/>
            <pc:sldMk cId="0" sldId="558"/>
            <ac:spMk id="9" creationId="{0514DD38-149C-4A36-A76D-1A6B19550A73}"/>
          </ac:spMkLst>
        </pc:spChg>
        <pc:graphicFrameChg chg="modGraphic">
          <ac:chgData name="Bhagyashri Sahu (UK)" userId="f327155b-8f2f-489b-af07-b5b6ba24eded" providerId="ADAL" clId="{05DB977E-0510-4D40-AFD1-FF257FBADC9B}" dt="2021-11-12T09:25:43.389" v="534" actId="207"/>
          <ac:graphicFrameMkLst>
            <pc:docMk/>
            <pc:sldMk cId="0" sldId="558"/>
            <ac:graphicFrameMk id="18480" creationId="{D111ACC7-AF03-4E19-85C6-4871FA3D9755}"/>
          </ac:graphicFrameMkLst>
        </pc:graphicFrameChg>
      </pc:sldChg>
      <pc:sldChg chg="modSp mod">
        <pc:chgData name="Bhagyashri Sahu (UK)" userId="f327155b-8f2f-489b-af07-b5b6ba24eded" providerId="ADAL" clId="{05DB977E-0510-4D40-AFD1-FF257FBADC9B}" dt="2021-11-12T09:29:37.598" v="554" actId="1440"/>
        <pc:sldMkLst>
          <pc:docMk/>
          <pc:sldMk cId="0" sldId="559"/>
        </pc:sldMkLst>
        <pc:spChg chg="mod">
          <ac:chgData name="Bhagyashri Sahu (UK)" userId="f327155b-8f2f-489b-af07-b5b6ba24eded" providerId="ADAL" clId="{05DB977E-0510-4D40-AFD1-FF257FBADC9B}" dt="2021-11-12T09:26:43.205" v="541" actId="1076"/>
          <ac:spMkLst>
            <pc:docMk/>
            <pc:sldMk cId="0" sldId="559"/>
            <ac:spMk id="10" creationId="{71EEE946-6B61-406D-92BE-A42246EEF504}"/>
          </ac:spMkLst>
        </pc:spChg>
        <pc:spChg chg="mod">
          <ac:chgData name="Bhagyashri Sahu (UK)" userId="f327155b-8f2f-489b-af07-b5b6ba24eded" providerId="ADAL" clId="{05DB977E-0510-4D40-AFD1-FF257FBADC9B}" dt="2021-11-12T09:28:11.395" v="553" actId="20577"/>
          <ac:spMkLst>
            <pc:docMk/>
            <pc:sldMk cId="0" sldId="559"/>
            <ac:spMk id="37890" creationId="{8A235635-695A-4B56-9EB1-3CF7C902B604}"/>
          </ac:spMkLst>
        </pc:spChg>
        <pc:spChg chg="mod">
          <ac:chgData name="Bhagyashri Sahu (UK)" userId="f327155b-8f2f-489b-af07-b5b6ba24eded" providerId="ADAL" clId="{05DB977E-0510-4D40-AFD1-FF257FBADC9B}" dt="2021-11-12T09:26:38.231" v="540" actId="1076"/>
          <ac:spMkLst>
            <pc:docMk/>
            <pc:sldMk cId="0" sldId="559"/>
            <ac:spMk id="37896" creationId="{00000000-0000-0000-0000-000000000000}"/>
          </ac:spMkLst>
        </pc:spChg>
        <pc:picChg chg="mod">
          <ac:chgData name="Bhagyashri Sahu (UK)" userId="f327155b-8f2f-489b-af07-b5b6ba24eded" providerId="ADAL" clId="{05DB977E-0510-4D40-AFD1-FF257FBADC9B}" dt="2021-11-12T09:29:37.598" v="554" actId="1440"/>
          <ac:picMkLst>
            <pc:docMk/>
            <pc:sldMk cId="0" sldId="559"/>
            <ac:picMk id="37891" creationId="{00000000-0000-0000-0000-000000000000}"/>
          </ac:picMkLst>
        </pc:picChg>
      </pc:sldChg>
      <pc:sldChg chg="modSp mod">
        <pc:chgData name="Bhagyashri Sahu (UK)" userId="f327155b-8f2f-489b-af07-b5b6ba24eded" providerId="ADAL" clId="{05DB977E-0510-4D40-AFD1-FF257FBADC9B}" dt="2021-11-12T08:24:29.924" v="417" actId="1076"/>
        <pc:sldMkLst>
          <pc:docMk/>
          <pc:sldMk cId="0" sldId="561"/>
        </pc:sldMkLst>
        <pc:spChg chg="mod">
          <ac:chgData name="Bhagyashri Sahu (UK)" userId="f327155b-8f2f-489b-af07-b5b6ba24eded" providerId="ADAL" clId="{05DB977E-0510-4D40-AFD1-FF257FBADC9B}" dt="2021-11-12T08:19:12.918" v="407" actId="20577"/>
          <ac:spMkLst>
            <pc:docMk/>
            <pc:sldMk cId="0" sldId="561"/>
            <ac:spMk id="2" creationId="{4674A599-2B0C-449D-8146-99AF7BE54D34}"/>
          </ac:spMkLst>
        </pc:spChg>
        <pc:spChg chg="mod">
          <ac:chgData name="Bhagyashri Sahu (UK)" userId="f327155b-8f2f-489b-af07-b5b6ba24eded" providerId="ADAL" clId="{05DB977E-0510-4D40-AFD1-FF257FBADC9B}" dt="2021-11-12T08:18:02.625" v="396" actId="1076"/>
          <ac:spMkLst>
            <pc:docMk/>
            <pc:sldMk cId="0" sldId="561"/>
            <ac:spMk id="10" creationId="{F9DA3919-5460-4A34-989E-4C30F06612E8}"/>
          </ac:spMkLst>
        </pc:spChg>
        <pc:spChg chg="mod">
          <ac:chgData name="Bhagyashri Sahu (UK)" userId="f327155b-8f2f-489b-af07-b5b6ba24eded" providerId="ADAL" clId="{05DB977E-0510-4D40-AFD1-FF257FBADC9B}" dt="2021-11-12T08:18:06.433" v="397" actId="1076"/>
          <ac:spMkLst>
            <pc:docMk/>
            <pc:sldMk cId="0" sldId="561"/>
            <ac:spMk id="42016" creationId="{00000000-0000-0000-0000-000000000000}"/>
          </ac:spMkLst>
        </pc:spChg>
        <pc:graphicFrameChg chg="mod modGraphic">
          <ac:chgData name="Bhagyashri Sahu (UK)" userId="f327155b-8f2f-489b-af07-b5b6ba24eded" providerId="ADAL" clId="{05DB977E-0510-4D40-AFD1-FF257FBADC9B}" dt="2021-11-12T08:24:29.924" v="417" actId="1076"/>
          <ac:graphicFrameMkLst>
            <pc:docMk/>
            <pc:sldMk cId="0" sldId="561"/>
            <ac:graphicFrameMk id="3" creationId="{2FFCEE6E-A9BB-4A39-A6BA-0507E7B9CA9A}"/>
          </ac:graphicFrameMkLst>
        </pc:graphicFrameChg>
      </pc:sldChg>
      <pc:sldChg chg="modSp mod">
        <pc:chgData name="Bhagyashri Sahu (UK)" userId="f327155b-8f2f-489b-af07-b5b6ba24eded" providerId="ADAL" clId="{05DB977E-0510-4D40-AFD1-FF257FBADC9B}" dt="2021-11-12T08:17:20.175" v="391" actId="12"/>
        <pc:sldMkLst>
          <pc:docMk/>
          <pc:sldMk cId="0" sldId="562"/>
        </pc:sldMkLst>
        <pc:spChg chg="mod">
          <ac:chgData name="Bhagyashri Sahu (UK)" userId="f327155b-8f2f-489b-af07-b5b6ba24eded" providerId="ADAL" clId="{05DB977E-0510-4D40-AFD1-FF257FBADC9B}" dt="2021-11-12T08:17:20.175" v="391" actId="12"/>
          <ac:spMkLst>
            <pc:docMk/>
            <pc:sldMk cId="0" sldId="562"/>
            <ac:spMk id="5" creationId="{CDE3F3B7-8582-4CF5-8E1A-D8C74DC2438B}"/>
          </ac:spMkLst>
        </pc:spChg>
        <pc:spChg chg="mod">
          <ac:chgData name="Bhagyashri Sahu (UK)" userId="f327155b-8f2f-489b-af07-b5b6ba24eded" providerId="ADAL" clId="{05DB977E-0510-4D40-AFD1-FF257FBADC9B}" dt="2021-11-12T08:15:05.745" v="363" actId="1076"/>
          <ac:spMkLst>
            <pc:docMk/>
            <pc:sldMk cId="0" sldId="562"/>
            <ac:spMk id="43041" creationId="{00000000-0000-0000-0000-000000000000}"/>
          </ac:spMkLst>
        </pc:spChg>
        <pc:spChg chg="mod">
          <ac:chgData name="Bhagyashri Sahu (UK)" userId="f327155b-8f2f-489b-af07-b5b6ba24eded" providerId="ADAL" clId="{05DB977E-0510-4D40-AFD1-FF257FBADC9B}" dt="2021-11-12T08:15:01.452" v="362" actId="255"/>
          <ac:spMkLst>
            <pc:docMk/>
            <pc:sldMk cId="0" sldId="562"/>
            <ac:spMk id="43043" creationId="{00000000-0000-0000-0000-000000000000}"/>
          </ac:spMkLst>
        </pc:spChg>
        <pc:graphicFrameChg chg="mod modGraphic">
          <ac:chgData name="Bhagyashri Sahu (UK)" userId="f327155b-8f2f-489b-af07-b5b6ba24eded" providerId="ADAL" clId="{05DB977E-0510-4D40-AFD1-FF257FBADC9B}" dt="2021-11-12T08:16:37.121" v="382" actId="14734"/>
          <ac:graphicFrameMkLst>
            <pc:docMk/>
            <pc:sldMk cId="0" sldId="562"/>
            <ac:graphicFrameMk id="3" creationId="{5FC7D5A7-031C-42BA-8F97-798D5D313C60}"/>
          </ac:graphicFrameMkLst>
        </pc:graphicFrameChg>
      </pc:sldChg>
      <pc:sldChg chg="modSp mod">
        <pc:chgData name="Bhagyashri Sahu (UK)" userId="f327155b-8f2f-489b-af07-b5b6ba24eded" providerId="ADAL" clId="{05DB977E-0510-4D40-AFD1-FF257FBADC9B}" dt="2021-11-12T10:43:02.758" v="661" actId="255"/>
        <pc:sldMkLst>
          <pc:docMk/>
          <pc:sldMk cId="0" sldId="570"/>
        </pc:sldMkLst>
        <pc:spChg chg="mod">
          <ac:chgData name="Bhagyashri Sahu (UK)" userId="f327155b-8f2f-489b-af07-b5b6ba24eded" providerId="ADAL" clId="{05DB977E-0510-4D40-AFD1-FF257FBADC9B}" dt="2021-11-12T10:43:02.758" v="661" actId="255"/>
          <ac:spMkLst>
            <pc:docMk/>
            <pc:sldMk cId="0" sldId="570"/>
            <ac:spMk id="6" creationId="{80BDCE1D-E9A3-4F60-9CE3-59128BDECA71}"/>
          </ac:spMkLst>
        </pc:spChg>
        <pc:spChg chg="mod">
          <ac:chgData name="Bhagyashri Sahu (UK)" userId="f327155b-8f2f-489b-af07-b5b6ba24eded" providerId="ADAL" clId="{05DB977E-0510-4D40-AFD1-FF257FBADC9B}" dt="2021-11-12T09:46:42.147" v="623" actId="1076"/>
          <ac:spMkLst>
            <pc:docMk/>
            <pc:sldMk cId="0" sldId="570"/>
            <ac:spMk id="9" creationId="{7DE7E04A-4AD0-4A19-9254-5B6A9FEF10AD}"/>
          </ac:spMkLst>
        </pc:spChg>
        <pc:spChg chg="mod">
          <ac:chgData name="Bhagyashri Sahu (UK)" userId="f327155b-8f2f-489b-af07-b5b6ba24eded" providerId="ADAL" clId="{05DB977E-0510-4D40-AFD1-FF257FBADC9B}" dt="2021-11-12T09:46:44.784" v="624" actId="1076"/>
          <ac:spMkLst>
            <pc:docMk/>
            <pc:sldMk cId="0" sldId="570"/>
            <ac:spMk id="60421" creationId="{00000000-0000-0000-0000-000000000000}"/>
          </ac:spMkLst>
        </pc:spChg>
      </pc:sldChg>
      <pc:sldChg chg="modSp mod">
        <pc:chgData name="Bhagyashri Sahu (UK)" userId="f327155b-8f2f-489b-af07-b5b6ba24eded" providerId="ADAL" clId="{05DB977E-0510-4D40-AFD1-FF257FBADC9B}" dt="2021-11-12T10:51:44.186" v="676" actId="255"/>
        <pc:sldMkLst>
          <pc:docMk/>
          <pc:sldMk cId="0" sldId="571"/>
        </pc:sldMkLst>
        <pc:spChg chg="mod">
          <ac:chgData name="Bhagyashri Sahu (UK)" userId="f327155b-8f2f-489b-af07-b5b6ba24eded" providerId="ADAL" clId="{05DB977E-0510-4D40-AFD1-FF257FBADC9B}" dt="2021-11-12T10:51:44.186" v="676" actId="255"/>
          <ac:spMkLst>
            <pc:docMk/>
            <pc:sldMk cId="0" sldId="571"/>
            <ac:spMk id="6" creationId="{27355541-844A-48E6-BBA9-C9238FFFDBE2}"/>
          </ac:spMkLst>
        </pc:spChg>
        <pc:spChg chg="mod">
          <ac:chgData name="Bhagyashri Sahu (UK)" userId="f327155b-8f2f-489b-af07-b5b6ba24eded" providerId="ADAL" clId="{05DB977E-0510-4D40-AFD1-FF257FBADC9B}" dt="2021-11-12T10:44:38.460" v="674" actId="1076"/>
          <ac:spMkLst>
            <pc:docMk/>
            <pc:sldMk cId="0" sldId="571"/>
            <ac:spMk id="9" creationId="{B68B7E70-DCD5-494E-A432-1B54387AB7A8}"/>
          </ac:spMkLst>
        </pc:spChg>
        <pc:spChg chg="mod">
          <ac:chgData name="Bhagyashri Sahu (UK)" userId="f327155b-8f2f-489b-af07-b5b6ba24eded" providerId="ADAL" clId="{05DB977E-0510-4D40-AFD1-FF257FBADC9B}" dt="2021-11-12T10:44:08.793" v="672" actId="1076"/>
          <ac:spMkLst>
            <pc:docMk/>
            <pc:sldMk cId="0" sldId="571"/>
            <ac:spMk id="62469" creationId="{00000000-0000-0000-0000-000000000000}"/>
          </ac:spMkLst>
        </pc:spChg>
      </pc:sldChg>
      <pc:sldChg chg="modSp mod">
        <pc:chgData name="Bhagyashri Sahu (UK)" userId="f327155b-8f2f-489b-af07-b5b6ba24eded" providerId="ADAL" clId="{05DB977E-0510-4D40-AFD1-FF257FBADC9B}" dt="2021-11-12T10:43:33.711" v="667" actId="1076"/>
        <pc:sldMkLst>
          <pc:docMk/>
          <pc:sldMk cId="0" sldId="572"/>
        </pc:sldMkLst>
        <pc:spChg chg="mod">
          <ac:chgData name="Bhagyashri Sahu (UK)" userId="f327155b-8f2f-489b-af07-b5b6ba24eded" providerId="ADAL" clId="{05DB977E-0510-4D40-AFD1-FF257FBADC9B}" dt="2021-11-12T10:43:33.711" v="667" actId="1076"/>
          <ac:spMkLst>
            <pc:docMk/>
            <pc:sldMk cId="0" sldId="572"/>
            <ac:spMk id="6" creationId="{F2877656-F1E9-48F0-AB9C-7EEE94D7A232}"/>
          </ac:spMkLst>
        </pc:spChg>
        <pc:spChg chg="mod">
          <ac:chgData name="Bhagyashri Sahu (UK)" userId="f327155b-8f2f-489b-af07-b5b6ba24eded" providerId="ADAL" clId="{05DB977E-0510-4D40-AFD1-FF257FBADC9B}" dt="2021-11-12T10:43:22.566" v="665" actId="1076"/>
          <ac:spMkLst>
            <pc:docMk/>
            <pc:sldMk cId="0" sldId="572"/>
            <ac:spMk id="9" creationId="{A5A602E9-F4D3-4FA8-97E0-898314308F29}"/>
          </ac:spMkLst>
        </pc:spChg>
        <pc:spChg chg="mod">
          <ac:chgData name="Bhagyashri Sahu (UK)" userId="f327155b-8f2f-489b-af07-b5b6ba24eded" providerId="ADAL" clId="{05DB977E-0510-4D40-AFD1-FF257FBADC9B}" dt="2021-11-12T10:43:25.888" v="666" actId="1076"/>
          <ac:spMkLst>
            <pc:docMk/>
            <pc:sldMk cId="0" sldId="572"/>
            <ac:spMk id="64517" creationId="{00000000-0000-0000-0000-000000000000}"/>
          </ac:spMkLst>
        </pc:spChg>
      </pc:sldChg>
      <pc:sldChg chg="modSp">
        <pc:chgData name="Bhagyashri Sahu (UK)" userId="f327155b-8f2f-489b-af07-b5b6ba24eded" providerId="ADAL" clId="{05DB977E-0510-4D40-AFD1-FF257FBADC9B}" dt="2021-11-12T10:52:07.884" v="679" actId="1076"/>
        <pc:sldMkLst>
          <pc:docMk/>
          <pc:sldMk cId="0" sldId="573"/>
        </pc:sldMkLst>
        <pc:spChg chg="mod">
          <ac:chgData name="Bhagyashri Sahu (UK)" userId="f327155b-8f2f-489b-af07-b5b6ba24eded" providerId="ADAL" clId="{05DB977E-0510-4D40-AFD1-FF257FBADC9B}" dt="2021-11-12T10:52:07.884" v="679" actId="1076"/>
          <ac:spMkLst>
            <pc:docMk/>
            <pc:sldMk cId="0" sldId="573"/>
            <ac:spMk id="66562" creationId="{00000000-0000-0000-0000-000000000000}"/>
          </ac:spMkLst>
        </pc:spChg>
      </pc:sldChg>
      <pc:sldChg chg="modSp mod">
        <pc:chgData name="Bhagyashri Sahu (UK)" userId="f327155b-8f2f-489b-af07-b5b6ba24eded" providerId="ADAL" clId="{05DB977E-0510-4D40-AFD1-FF257FBADC9B}" dt="2021-11-12T10:52:43.711" v="683" actId="1076"/>
        <pc:sldMkLst>
          <pc:docMk/>
          <pc:sldMk cId="0" sldId="574"/>
        </pc:sldMkLst>
        <pc:spChg chg="mod">
          <ac:chgData name="Bhagyashri Sahu (UK)" userId="f327155b-8f2f-489b-af07-b5b6ba24eded" providerId="ADAL" clId="{05DB977E-0510-4D40-AFD1-FF257FBADC9B}" dt="2021-11-12T10:52:43.711" v="683" actId="1076"/>
          <ac:spMkLst>
            <pc:docMk/>
            <pc:sldMk cId="0" sldId="574"/>
            <ac:spMk id="9" creationId="{56F2D86A-5C82-432B-99CF-A6B6B82D4562}"/>
          </ac:spMkLst>
        </pc:spChg>
      </pc:sldChg>
      <pc:sldChg chg="modSp mod">
        <pc:chgData name="Bhagyashri Sahu (UK)" userId="f327155b-8f2f-489b-af07-b5b6ba24eded" providerId="ADAL" clId="{05DB977E-0510-4D40-AFD1-FF257FBADC9B}" dt="2021-11-12T10:55:07.892" v="692" actId="2711"/>
        <pc:sldMkLst>
          <pc:docMk/>
          <pc:sldMk cId="0" sldId="575"/>
        </pc:sldMkLst>
        <pc:spChg chg="mod">
          <ac:chgData name="Bhagyashri Sahu (UK)" userId="f327155b-8f2f-489b-af07-b5b6ba24eded" providerId="ADAL" clId="{05DB977E-0510-4D40-AFD1-FF257FBADC9B}" dt="2021-11-12T10:55:07.892" v="692" actId="2711"/>
          <ac:spMkLst>
            <pc:docMk/>
            <pc:sldMk cId="0" sldId="575"/>
            <ac:spMk id="11" creationId="{790D46EA-FDE0-40E3-8615-60142FB548BC}"/>
          </ac:spMkLst>
        </pc:spChg>
      </pc:sldChg>
      <pc:sldChg chg="modSp mod">
        <pc:chgData name="Bhagyashri Sahu (UK)" userId="f327155b-8f2f-489b-af07-b5b6ba24eded" providerId="ADAL" clId="{05DB977E-0510-4D40-AFD1-FF257FBADC9B}" dt="2021-11-12T10:55:22.518" v="696" actId="1076"/>
        <pc:sldMkLst>
          <pc:docMk/>
          <pc:sldMk cId="0" sldId="576"/>
        </pc:sldMkLst>
        <pc:spChg chg="mod">
          <ac:chgData name="Bhagyashri Sahu (UK)" userId="f327155b-8f2f-489b-af07-b5b6ba24eded" providerId="ADAL" clId="{05DB977E-0510-4D40-AFD1-FF257FBADC9B}" dt="2021-11-12T10:55:22.518" v="696" actId="1076"/>
          <ac:spMkLst>
            <pc:docMk/>
            <pc:sldMk cId="0" sldId="576"/>
            <ac:spMk id="11" creationId="{94F844FF-C844-404E-8C53-279DFB181C81}"/>
          </ac:spMkLst>
        </pc:spChg>
      </pc:sldChg>
      <pc:sldChg chg="modSp mod">
        <pc:chgData name="Bhagyashri Sahu (UK)" userId="f327155b-8f2f-489b-af07-b5b6ba24eded" providerId="ADAL" clId="{05DB977E-0510-4D40-AFD1-FF257FBADC9B}" dt="2021-11-12T10:57:11.840" v="704" actId="207"/>
        <pc:sldMkLst>
          <pc:docMk/>
          <pc:sldMk cId="0" sldId="577"/>
        </pc:sldMkLst>
        <pc:spChg chg="mod">
          <ac:chgData name="Bhagyashri Sahu (UK)" userId="f327155b-8f2f-489b-af07-b5b6ba24eded" providerId="ADAL" clId="{05DB977E-0510-4D40-AFD1-FF257FBADC9B}" dt="2021-11-12T10:56:42.191" v="702" actId="1076"/>
          <ac:spMkLst>
            <pc:docMk/>
            <pc:sldMk cId="0" sldId="577"/>
            <ac:spMk id="11" creationId="{9A694CC9-9ECF-46D8-9C23-2F10045FE165}"/>
          </ac:spMkLst>
        </pc:spChg>
        <pc:graphicFrameChg chg="modGraphic">
          <ac:chgData name="Bhagyashri Sahu (UK)" userId="f327155b-8f2f-489b-af07-b5b6ba24eded" providerId="ADAL" clId="{05DB977E-0510-4D40-AFD1-FF257FBADC9B}" dt="2021-11-12T10:57:11.840" v="704" actId="207"/>
          <ac:graphicFrameMkLst>
            <pc:docMk/>
            <pc:sldMk cId="0" sldId="577"/>
            <ac:graphicFrameMk id="2" creationId="{95766C2D-EB90-43EF-8C32-D707C2647F9F}"/>
          </ac:graphicFrameMkLst>
        </pc:graphicFrameChg>
      </pc:sldChg>
      <pc:sldChg chg="modSp mod">
        <pc:chgData name="Bhagyashri Sahu (UK)" userId="f327155b-8f2f-489b-af07-b5b6ba24eded" providerId="ADAL" clId="{05DB977E-0510-4D40-AFD1-FF257FBADC9B}" dt="2021-11-12T10:57:30.513" v="707" actId="255"/>
        <pc:sldMkLst>
          <pc:docMk/>
          <pc:sldMk cId="0" sldId="578"/>
        </pc:sldMkLst>
        <pc:graphicFrameChg chg="modGraphic">
          <ac:chgData name="Bhagyashri Sahu (UK)" userId="f327155b-8f2f-489b-af07-b5b6ba24eded" providerId="ADAL" clId="{05DB977E-0510-4D40-AFD1-FF257FBADC9B}" dt="2021-11-12T10:57:30.513" v="707" actId="255"/>
          <ac:graphicFrameMkLst>
            <pc:docMk/>
            <pc:sldMk cId="0" sldId="578"/>
            <ac:graphicFrameMk id="2" creationId="{EA5027A4-D614-4964-ACC7-9A634364AF22}"/>
          </ac:graphicFrameMkLst>
        </pc:graphicFrameChg>
      </pc:sldChg>
      <pc:sldChg chg="modSp mod">
        <pc:chgData name="Bhagyashri Sahu (UK)" userId="f327155b-8f2f-489b-af07-b5b6ba24eded" providerId="ADAL" clId="{05DB977E-0510-4D40-AFD1-FF257FBADC9B}" dt="2021-11-12T11:05:49.911" v="780" actId="1076"/>
        <pc:sldMkLst>
          <pc:docMk/>
          <pc:sldMk cId="0" sldId="586"/>
        </pc:sldMkLst>
        <pc:spChg chg="mod">
          <ac:chgData name="Bhagyashri Sahu (UK)" userId="f327155b-8f2f-489b-af07-b5b6ba24eded" providerId="ADAL" clId="{05DB977E-0510-4D40-AFD1-FF257FBADC9B}" dt="2021-11-12T11:05:49.911" v="780" actId="1076"/>
          <ac:spMkLst>
            <pc:docMk/>
            <pc:sldMk cId="0" sldId="586"/>
            <ac:spMk id="2" creationId="{07595E89-6001-4C08-9CB9-B2564F50D2DD}"/>
          </ac:spMkLst>
        </pc:spChg>
        <pc:spChg chg="mod">
          <ac:chgData name="Bhagyashri Sahu (UK)" userId="f327155b-8f2f-489b-af07-b5b6ba24eded" providerId="ADAL" clId="{05DB977E-0510-4D40-AFD1-FF257FBADC9B}" dt="2021-11-12T11:05:15.696" v="764" actId="207"/>
          <ac:spMkLst>
            <pc:docMk/>
            <pc:sldMk cId="0" sldId="586"/>
            <ac:spMk id="4100" creationId="{00000000-0000-0000-0000-000000000000}"/>
          </ac:spMkLst>
        </pc:spChg>
      </pc:sldChg>
      <pc:sldChg chg="modSp mod">
        <pc:chgData name="Bhagyashri Sahu (UK)" userId="f327155b-8f2f-489b-af07-b5b6ba24eded" providerId="ADAL" clId="{05DB977E-0510-4D40-AFD1-FF257FBADC9B}" dt="2021-11-12T09:38:18.798" v="582" actId="1076"/>
        <pc:sldMkLst>
          <pc:docMk/>
          <pc:sldMk cId="121147526" sldId="587"/>
        </pc:sldMkLst>
        <pc:spChg chg="mod">
          <ac:chgData name="Bhagyashri Sahu (UK)" userId="f327155b-8f2f-489b-af07-b5b6ba24eded" providerId="ADAL" clId="{05DB977E-0510-4D40-AFD1-FF257FBADC9B}" dt="2021-11-12T09:38:18.798" v="582" actId="1076"/>
          <ac:spMkLst>
            <pc:docMk/>
            <pc:sldMk cId="121147526" sldId="587"/>
            <ac:spMk id="4" creationId="{1F0295E6-89B7-4C2A-AA89-398218436308}"/>
          </ac:spMkLst>
        </pc:spChg>
        <pc:spChg chg="mod">
          <ac:chgData name="Bhagyashri Sahu (UK)" userId="f327155b-8f2f-489b-af07-b5b6ba24eded" providerId="ADAL" clId="{05DB977E-0510-4D40-AFD1-FF257FBADC9B}" dt="2021-11-12T09:38:10.699" v="581" actId="255"/>
          <ac:spMkLst>
            <pc:docMk/>
            <pc:sldMk cId="121147526" sldId="587"/>
            <ac:spMk id="20482" creationId="{00000000-0000-0000-0000-000000000000}"/>
          </ac:spMkLst>
        </pc:spChg>
        <pc:spChg chg="mod">
          <ac:chgData name="Bhagyashri Sahu (UK)" userId="f327155b-8f2f-489b-af07-b5b6ba24eded" providerId="ADAL" clId="{05DB977E-0510-4D40-AFD1-FF257FBADC9B}" dt="2021-11-12T09:38:00.379" v="578" actId="1076"/>
          <ac:spMkLst>
            <pc:docMk/>
            <pc:sldMk cId="121147526" sldId="587"/>
            <ac:spMk id="20487" creationId="{00000000-0000-0000-0000-000000000000}"/>
          </ac:spMkLst>
        </pc:spChg>
      </pc:sldChg>
      <pc:sldChg chg="modSp mod">
        <pc:chgData name="Bhagyashri Sahu (UK)" userId="f327155b-8f2f-489b-af07-b5b6ba24eded" providerId="ADAL" clId="{05DB977E-0510-4D40-AFD1-FF257FBADC9B}" dt="2021-11-12T05:23:12.802" v="97" actId="1076"/>
        <pc:sldMkLst>
          <pc:docMk/>
          <pc:sldMk cId="4001222990" sldId="588"/>
        </pc:sldMkLst>
        <pc:spChg chg="mod">
          <ac:chgData name="Bhagyashri Sahu (UK)" userId="f327155b-8f2f-489b-af07-b5b6ba24eded" providerId="ADAL" clId="{05DB977E-0510-4D40-AFD1-FF257FBADC9B}" dt="2021-11-12T05:23:12.802" v="97" actId="1076"/>
          <ac:spMkLst>
            <pc:docMk/>
            <pc:sldMk cId="4001222990" sldId="588"/>
            <ac:spMk id="4" creationId="{5524EE0D-E371-434E-AA47-22E66A4BA2C7}"/>
          </ac:spMkLst>
        </pc:spChg>
        <pc:spChg chg="mod">
          <ac:chgData name="Bhagyashri Sahu (UK)" userId="f327155b-8f2f-489b-af07-b5b6ba24eded" providerId="ADAL" clId="{05DB977E-0510-4D40-AFD1-FF257FBADC9B}" dt="2021-11-12T05:22:28.156" v="93" actId="1076"/>
          <ac:spMkLst>
            <pc:docMk/>
            <pc:sldMk cId="4001222990" sldId="588"/>
            <ac:spMk id="12" creationId="{44A2FE75-8784-4701-9521-8E6A9BE88D07}"/>
          </ac:spMkLst>
        </pc:spChg>
      </pc:sldChg>
      <pc:sldChg chg="modSp mod">
        <pc:chgData name="Bhagyashri Sahu (UK)" userId="f327155b-8f2f-489b-af07-b5b6ba24eded" providerId="ADAL" clId="{05DB977E-0510-4D40-AFD1-FF257FBADC9B}" dt="2021-11-12T06:53:07.741" v="272" actId="20577"/>
        <pc:sldMkLst>
          <pc:docMk/>
          <pc:sldMk cId="3563491868" sldId="589"/>
        </pc:sldMkLst>
        <pc:spChg chg="mod">
          <ac:chgData name="Bhagyashri Sahu (UK)" userId="f327155b-8f2f-489b-af07-b5b6ba24eded" providerId="ADAL" clId="{05DB977E-0510-4D40-AFD1-FF257FBADC9B}" dt="2021-11-12T06:52:46.310" v="268" actId="1076"/>
          <ac:spMkLst>
            <pc:docMk/>
            <pc:sldMk cId="3563491868" sldId="589"/>
            <ac:spMk id="5" creationId="{888FAE24-1C07-4C6C-B675-C5B0C044F4B5}"/>
          </ac:spMkLst>
        </pc:spChg>
        <pc:spChg chg="mod">
          <ac:chgData name="Bhagyashri Sahu (UK)" userId="f327155b-8f2f-489b-af07-b5b6ba24eded" providerId="ADAL" clId="{05DB977E-0510-4D40-AFD1-FF257FBADC9B}" dt="2021-11-12T06:51:30.359" v="257" actId="2711"/>
          <ac:spMkLst>
            <pc:docMk/>
            <pc:sldMk cId="3563491868" sldId="589"/>
            <ac:spMk id="23554" creationId="{00000000-0000-0000-0000-000000000000}"/>
          </ac:spMkLst>
        </pc:spChg>
        <pc:spChg chg="mod">
          <ac:chgData name="Bhagyashri Sahu (UK)" userId="f327155b-8f2f-489b-af07-b5b6ba24eded" providerId="ADAL" clId="{05DB977E-0510-4D40-AFD1-FF257FBADC9B}" dt="2021-11-12T06:53:07.741" v="272" actId="20577"/>
          <ac:spMkLst>
            <pc:docMk/>
            <pc:sldMk cId="3563491868" sldId="589"/>
            <ac:spMk id="23557" creationId="{00000000-0000-0000-0000-000000000000}"/>
          </ac:spMkLst>
        </pc:spChg>
      </pc:sldChg>
      <pc:sldChg chg="modSp mod">
        <pc:chgData name="Bhagyashri Sahu (UK)" userId="f327155b-8f2f-489b-af07-b5b6ba24eded" providerId="ADAL" clId="{05DB977E-0510-4D40-AFD1-FF257FBADC9B}" dt="2021-11-12T06:55:26.127" v="286" actId="255"/>
        <pc:sldMkLst>
          <pc:docMk/>
          <pc:sldMk cId="2904980089" sldId="590"/>
        </pc:sldMkLst>
        <pc:spChg chg="mod">
          <ac:chgData name="Bhagyashri Sahu (UK)" userId="f327155b-8f2f-489b-af07-b5b6ba24eded" providerId="ADAL" clId="{05DB977E-0510-4D40-AFD1-FF257FBADC9B}" dt="2021-11-12T06:53:54.315" v="277" actId="1076"/>
          <ac:spMkLst>
            <pc:docMk/>
            <pc:sldMk cId="2904980089" sldId="590"/>
            <ac:spMk id="5" creationId="{1B108803-D169-41AE-B99E-9A92A4C3282A}"/>
          </ac:spMkLst>
        </pc:spChg>
        <pc:spChg chg="mod">
          <ac:chgData name="Bhagyashri Sahu (UK)" userId="f327155b-8f2f-489b-af07-b5b6ba24eded" providerId="ADAL" clId="{05DB977E-0510-4D40-AFD1-FF257FBADC9B}" dt="2021-11-12T06:54:32.922" v="279" actId="1076"/>
          <ac:spMkLst>
            <pc:docMk/>
            <pc:sldMk cId="2904980089" sldId="590"/>
            <ac:spMk id="23554" creationId="{00000000-0000-0000-0000-000000000000}"/>
          </ac:spMkLst>
        </pc:spChg>
        <pc:spChg chg="mod">
          <ac:chgData name="Bhagyashri Sahu (UK)" userId="f327155b-8f2f-489b-af07-b5b6ba24eded" providerId="ADAL" clId="{05DB977E-0510-4D40-AFD1-FF257FBADC9B}" dt="2021-11-12T06:55:26.127" v="286" actId="255"/>
          <ac:spMkLst>
            <pc:docMk/>
            <pc:sldMk cId="2904980089" sldId="590"/>
            <ac:spMk id="23557" creationId="{00000000-0000-0000-0000-000000000000}"/>
          </ac:spMkLst>
        </pc:spChg>
        <pc:picChg chg="mod">
          <ac:chgData name="Bhagyashri Sahu (UK)" userId="f327155b-8f2f-489b-af07-b5b6ba24eded" providerId="ADAL" clId="{05DB977E-0510-4D40-AFD1-FF257FBADC9B}" dt="2021-11-12T06:53:48.768" v="276" actId="1076"/>
          <ac:picMkLst>
            <pc:docMk/>
            <pc:sldMk cId="2904980089" sldId="590"/>
            <ac:picMk id="7" creationId="{95D781D2-FB19-4BA4-B392-E5ED1B4C115B}"/>
          </ac:picMkLst>
        </pc:picChg>
      </pc:sldChg>
      <pc:sldChg chg="modSp mod">
        <pc:chgData name="Bhagyashri Sahu (UK)" userId="f327155b-8f2f-489b-af07-b5b6ba24eded" providerId="ADAL" clId="{05DB977E-0510-4D40-AFD1-FF257FBADC9B}" dt="2021-11-12T08:55:10.114" v="423" actId="115"/>
        <pc:sldMkLst>
          <pc:docMk/>
          <pc:sldMk cId="3699363369" sldId="591"/>
        </pc:sldMkLst>
        <pc:spChg chg="mod">
          <ac:chgData name="Bhagyashri Sahu (UK)" userId="f327155b-8f2f-489b-af07-b5b6ba24eded" providerId="ADAL" clId="{05DB977E-0510-4D40-AFD1-FF257FBADC9B}" dt="2021-11-12T08:54:53.598" v="420" actId="255"/>
          <ac:spMkLst>
            <pc:docMk/>
            <pc:sldMk cId="3699363369" sldId="591"/>
            <ac:spMk id="5" creationId="{CDE3F3B7-8582-4CF5-8E1A-D8C74DC2438B}"/>
          </ac:spMkLst>
        </pc:spChg>
        <pc:spChg chg="mod">
          <ac:chgData name="Bhagyashri Sahu (UK)" userId="f327155b-8f2f-489b-af07-b5b6ba24eded" providerId="ADAL" clId="{05DB977E-0510-4D40-AFD1-FF257FBADC9B}" dt="2021-11-12T08:55:10.114" v="423" actId="115"/>
          <ac:spMkLst>
            <pc:docMk/>
            <pc:sldMk cId="3699363369" sldId="591"/>
            <ac:spMk id="10" creationId="{81DA1ED9-156D-4D01-9B16-3910834C3E75}"/>
          </ac:spMkLst>
        </pc:spChg>
        <pc:spChg chg="mod">
          <ac:chgData name="Bhagyashri Sahu (UK)" userId="f327155b-8f2f-489b-af07-b5b6ba24eded" providerId="ADAL" clId="{05DB977E-0510-4D40-AFD1-FF257FBADC9B}" dt="2021-11-12T08:23:09.651" v="416" actId="1076"/>
          <ac:spMkLst>
            <pc:docMk/>
            <pc:sldMk cId="3699363369" sldId="591"/>
            <ac:spMk id="43041" creationId="{00000000-0000-0000-0000-000000000000}"/>
          </ac:spMkLst>
        </pc:spChg>
        <pc:spChg chg="mod">
          <ac:chgData name="Bhagyashri Sahu (UK)" userId="f327155b-8f2f-489b-af07-b5b6ba24eded" providerId="ADAL" clId="{05DB977E-0510-4D40-AFD1-FF257FBADC9B}" dt="2021-11-12T08:23:07.717" v="415" actId="1076"/>
          <ac:spMkLst>
            <pc:docMk/>
            <pc:sldMk cId="3699363369" sldId="591"/>
            <ac:spMk id="43043" creationId="{00000000-0000-0000-0000-000000000000}"/>
          </ac:spMkLst>
        </pc:spChg>
      </pc:sldChg>
      <pc:sldChg chg="modSp mod">
        <pc:chgData name="Bhagyashri Sahu (UK)" userId="f327155b-8f2f-489b-af07-b5b6ba24eded" providerId="ADAL" clId="{05DB977E-0510-4D40-AFD1-FF257FBADC9B}" dt="2021-11-12T10:54:00.437" v="689" actId="14100"/>
        <pc:sldMkLst>
          <pc:docMk/>
          <pc:sldMk cId="962903478" sldId="593"/>
        </pc:sldMkLst>
        <pc:spChg chg="mod">
          <ac:chgData name="Bhagyashri Sahu (UK)" userId="f327155b-8f2f-489b-af07-b5b6ba24eded" providerId="ADAL" clId="{05DB977E-0510-4D40-AFD1-FF257FBADC9B}" dt="2021-11-12T10:54:00.437" v="689" actId="14100"/>
          <ac:spMkLst>
            <pc:docMk/>
            <pc:sldMk cId="962903478" sldId="593"/>
            <ac:spMk id="11" creationId="{05E3A153-1197-4A56-9DEB-7A10FC038D4E}"/>
          </ac:spMkLst>
        </pc:spChg>
      </pc:sldChg>
      <pc:sldChg chg="addSp modSp mod">
        <pc:chgData name="Bhagyashri Sahu (UK)" userId="f327155b-8f2f-489b-af07-b5b6ba24eded" providerId="ADAL" clId="{05DB977E-0510-4D40-AFD1-FF257FBADC9B}" dt="2021-11-15T05:35:09.541" v="787" actId="115"/>
        <pc:sldMkLst>
          <pc:docMk/>
          <pc:sldMk cId="3147659698" sldId="594"/>
        </pc:sldMkLst>
        <pc:spChg chg="mod">
          <ac:chgData name="Bhagyashri Sahu (UK)" userId="f327155b-8f2f-489b-af07-b5b6ba24eded" providerId="ADAL" clId="{05DB977E-0510-4D40-AFD1-FF257FBADC9B}" dt="2021-11-12T09:03:50.158" v="451" actId="14100"/>
          <ac:spMkLst>
            <pc:docMk/>
            <pc:sldMk cId="3147659698" sldId="594"/>
            <ac:spMk id="3" creationId="{8B986B8B-9BC6-46CC-BBC9-6F8758BB7B72}"/>
          </ac:spMkLst>
        </pc:spChg>
        <pc:spChg chg="mod">
          <ac:chgData name="Bhagyashri Sahu (UK)" userId="f327155b-8f2f-489b-af07-b5b6ba24eded" providerId="ADAL" clId="{05DB977E-0510-4D40-AFD1-FF257FBADC9B}" dt="2021-11-15T05:35:09.541" v="787" actId="115"/>
          <ac:spMkLst>
            <pc:docMk/>
            <pc:sldMk cId="3147659698" sldId="594"/>
            <ac:spMk id="6" creationId="{F2877656-F1E9-48F0-AB9C-7EEE94D7A232}"/>
          </ac:spMkLst>
        </pc:spChg>
        <pc:spChg chg="mod">
          <ac:chgData name="Bhagyashri Sahu (UK)" userId="f327155b-8f2f-489b-af07-b5b6ba24eded" providerId="ADAL" clId="{05DB977E-0510-4D40-AFD1-FF257FBADC9B}" dt="2021-11-12T08:55:50.785" v="430" actId="1076"/>
          <ac:spMkLst>
            <pc:docMk/>
            <pc:sldMk cId="3147659698" sldId="594"/>
            <ac:spMk id="9" creationId="{A5A602E9-F4D3-4FA8-97E0-898314308F29}"/>
          </ac:spMkLst>
        </pc:spChg>
        <pc:spChg chg="add mod">
          <ac:chgData name="Bhagyashri Sahu (UK)" userId="f327155b-8f2f-489b-af07-b5b6ba24eded" providerId="ADAL" clId="{05DB977E-0510-4D40-AFD1-FF257FBADC9B}" dt="2021-11-12T09:03:46.419" v="450" actId="1076"/>
          <ac:spMkLst>
            <pc:docMk/>
            <pc:sldMk cId="3147659698" sldId="594"/>
            <ac:spMk id="11" creationId="{207A5940-53A1-4DD2-9F3A-9518B1E9B7E3}"/>
          </ac:spMkLst>
        </pc:spChg>
      </pc:sldChg>
      <pc:sldChg chg="modSp mod">
        <pc:chgData name="Bhagyashri Sahu (UK)" userId="f327155b-8f2f-489b-af07-b5b6ba24eded" providerId="ADAL" clId="{05DB977E-0510-4D40-AFD1-FF257FBADC9B}" dt="2021-11-15T05:39:39.756" v="818" actId="1076"/>
        <pc:sldMkLst>
          <pc:docMk/>
          <pc:sldMk cId="515028319" sldId="597"/>
        </pc:sldMkLst>
        <pc:spChg chg="mod">
          <ac:chgData name="Bhagyashri Sahu (UK)" userId="f327155b-8f2f-489b-af07-b5b6ba24eded" providerId="ADAL" clId="{05DB977E-0510-4D40-AFD1-FF257FBADC9B}" dt="2021-11-12T09:21:17.665" v="508" actId="20577"/>
          <ac:spMkLst>
            <pc:docMk/>
            <pc:sldMk cId="515028319" sldId="597"/>
            <ac:spMk id="7" creationId="{081E6757-EF74-400E-B903-6B1398A136C8}"/>
          </ac:spMkLst>
        </pc:spChg>
        <pc:spChg chg="mod">
          <ac:chgData name="Bhagyashri Sahu (UK)" userId="f327155b-8f2f-489b-af07-b5b6ba24eded" providerId="ADAL" clId="{05DB977E-0510-4D40-AFD1-FF257FBADC9B}" dt="2021-11-15T05:39:33.579" v="816" actId="14100"/>
          <ac:spMkLst>
            <pc:docMk/>
            <pc:sldMk cId="515028319" sldId="597"/>
            <ac:spMk id="28674" creationId="{00000000-0000-0000-0000-000000000000}"/>
          </ac:spMkLst>
        </pc:spChg>
        <pc:spChg chg="mod">
          <ac:chgData name="Bhagyashri Sahu (UK)" userId="f327155b-8f2f-489b-af07-b5b6ba24eded" providerId="ADAL" clId="{05DB977E-0510-4D40-AFD1-FF257FBADC9B}" dt="2021-11-15T05:39:39.756" v="818" actId="1076"/>
          <ac:spMkLst>
            <pc:docMk/>
            <pc:sldMk cId="515028319" sldId="597"/>
            <ac:spMk id="28675" creationId="{00000000-0000-0000-0000-000000000000}"/>
          </ac:spMkLst>
        </pc:spChg>
      </pc:sldChg>
      <pc:sldChg chg="modSp mod">
        <pc:chgData name="Bhagyashri Sahu (UK)" userId="f327155b-8f2f-489b-af07-b5b6ba24eded" providerId="ADAL" clId="{05DB977E-0510-4D40-AFD1-FF257FBADC9B}" dt="2021-11-12T05:24:01.035" v="100" actId="1076"/>
        <pc:sldMkLst>
          <pc:docMk/>
          <pc:sldMk cId="753002857" sldId="598"/>
        </pc:sldMkLst>
        <pc:spChg chg="mod">
          <ac:chgData name="Bhagyashri Sahu (UK)" userId="f327155b-8f2f-489b-af07-b5b6ba24eded" providerId="ADAL" clId="{05DB977E-0510-4D40-AFD1-FF257FBADC9B}" dt="2021-11-12T05:24:01.035" v="100" actId="1076"/>
          <ac:spMkLst>
            <pc:docMk/>
            <pc:sldMk cId="753002857" sldId="598"/>
            <ac:spMk id="12" creationId="{44A2FE75-8784-4701-9521-8E6A9BE88D07}"/>
          </ac:spMkLst>
        </pc:spChg>
      </pc:sldChg>
      <pc:sldChg chg="addSp modSp mod">
        <pc:chgData name="Bhagyashri Sahu (UK)" userId="f327155b-8f2f-489b-af07-b5b6ba24eded" providerId="ADAL" clId="{05DB977E-0510-4D40-AFD1-FF257FBADC9B}" dt="2021-11-12T05:36:07.441" v="209" actId="5793"/>
        <pc:sldMkLst>
          <pc:docMk/>
          <pc:sldMk cId="1556435741" sldId="600"/>
        </pc:sldMkLst>
        <pc:spChg chg="mod">
          <ac:chgData name="Bhagyashri Sahu (UK)" userId="f327155b-8f2f-489b-af07-b5b6ba24eded" providerId="ADAL" clId="{05DB977E-0510-4D40-AFD1-FF257FBADC9B}" dt="2021-11-12T05:36:07.441" v="209" actId="5793"/>
          <ac:spMkLst>
            <pc:docMk/>
            <pc:sldMk cId="1556435741" sldId="600"/>
            <ac:spMk id="2" creationId="{A9C06729-F44C-4550-8E78-F84308B97305}"/>
          </ac:spMkLst>
        </pc:spChg>
        <pc:spChg chg="mod">
          <ac:chgData name="Bhagyashri Sahu (UK)" userId="f327155b-8f2f-489b-af07-b5b6ba24eded" providerId="ADAL" clId="{05DB977E-0510-4D40-AFD1-FF257FBADC9B}" dt="2021-11-12T05:34:56.374" v="203" actId="1076"/>
          <ac:spMkLst>
            <pc:docMk/>
            <pc:sldMk cId="1556435741" sldId="600"/>
            <ac:spMk id="5" creationId="{970ACD56-4CAA-471D-9599-0032D43178D0}"/>
          </ac:spMkLst>
        </pc:spChg>
        <pc:spChg chg="add mod">
          <ac:chgData name="Bhagyashri Sahu (UK)" userId="f327155b-8f2f-489b-af07-b5b6ba24eded" providerId="ADAL" clId="{05DB977E-0510-4D40-AFD1-FF257FBADC9B}" dt="2021-11-12T05:35:47.765" v="208" actId="255"/>
          <ac:spMkLst>
            <pc:docMk/>
            <pc:sldMk cId="1556435741" sldId="600"/>
            <ac:spMk id="8" creationId="{77102CB5-1231-409C-9799-763685751762}"/>
          </ac:spMkLst>
        </pc:spChg>
        <pc:spChg chg="mod">
          <ac:chgData name="Bhagyashri Sahu (UK)" userId="f327155b-8f2f-489b-af07-b5b6ba24eded" providerId="ADAL" clId="{05DB977E-0510-4D40-AFD1-FF257FBADC9B}" dt="2021-11-12T05:24:41.853" v="105" actId="1076"/>
          <ac:spMkLst>
            <pc:docMk/>
            <pc:sldMk cId="1556435741" sldId="600"/>
            <ac:spMk id="12" creationId="{44A2FE75-8784-4701-9521-8E6A9BE88D07}"/>
          </ac:spMkLst>
        </pc:spChg>
      </pc:sldChg>
      <pc:sldChg chg="modSp mod">
        <pc:chgData name="Bhagyashri Sahu (UK)" userId="f327155b-8f2f-489b-af07-b5b6ba24eded" providerId="ADAL" clId="{05DB977E-0510-4D40-AFD1-FF257FBADC9B}" dt="2021-11-12T07:05:44.804" v="328" actId="1076"/>
        <pc:sldMkLst>
          <pc:docMk/>
          <pc:sldMk cId="2027125444" sldId="601"/>
        </pc:sldMkLst>
        <pc:spChg chg="mod">
          <ac:chgData name="Bhagyashri Sahu (UK)" userId="f327155b-8f2f-489b-af07-b5b6ba24eded" providerId="ADAL" clId="{05DB977E-0510-4D40-AFD1-FF257FBADC9B}" dt="2021-11-12T07:04:02.164" v="319" actId="1076"/>
          <ac:spMkLst>
            <pc:docMk/>
            <pc:sldMk cId="2027125444" sldId="601"/>
            <ac:spMk id="23554" creationId="{00000000-0000-0000-0000-000000000000}"/>
          </ac:spMkLst>
        </pc:spChg>
        <pc:spChg chg="mod">
          <ac:chgData name="Bhagyashri Sahu (UK)" userId="f327155b-8f2f-489b-af07-b5b6ba24eded" providerId="ADAL" clId="{05DB977E-0510-4D40-AFD1-FF257FBADC9B}" dt="2021-11-12T07:03:44.940" v="316" actId="1076"/>
          <ac:spMkLst>
            <pc:docMk/>
            <pc:sldMk cId="2027125444" sldId="601"/>
            <ac:spMk id="23555" creationId="{00000000-0000-0000-0000-000000000000}"/>
          </ac:spMkLst>
        </pc:spChg>
        <pc:spChg chg="mod">
          <ac:chgData name="Bhagyashri Sahu (UK)" userId="f327155b-8f2f-489b-af07-b5b6ba24eded" providerId="ADAL" clId="{05DB977E-0510-4D40-AFD1-FF257FBADC9B}" dt="2021-11-12T07:05:22.066" v="325" actId="5793"/>
          <ac:spMkLst>
            <pc:docMk/>
            <pc:sldMk cId="2027125444" sldId="601"/>
            <ac:spMk id="23557" creationId="{00000000-0000-0000-0000-000000000000}"/>
          </ac:spMkLst>
        </pc:spChg>
        <pc:picChg chg="mod">
          <ac:chgData name="Bhagyashri Sahu (UK)" userId="f327155b-8f2f-489b-af07-b5b6ba24eded" providerId="ADAL" clId="{05DB977E-0510-4D40-AFD1-FF257FBADC9B}" dt="2021-11-12T07:05:44.804" v="328" actId="1076"/>
          <ac:picMkLst>
            <pc:docMk/>
            <pc:sldMk cId="2027125444" sldId="601"/>
            <ac:picMk id="8" creationId="{38F02546-BAD5-4C97-BD2C-21536E41531D}"/>
          </ac:picMkLst>
        </pc:picChg>
        <pc:picChg chg="mod">
          <ac:chgData name="Bhagyashri Sahu (UK)" userId="f327155b-8f2f-489b-af07-b5b6ba24eded" providerId="ADAL" clId="{05DB977E-0510-4D40-AFD1-FF257FBADC9B}" dt="2021-11-12T07:05:40.076" v="327" actId="14100"/>
          <ac:picMkLst>
            <pc:docMk/>
            <pc:sldMk cId="2027125444" sldId="601"/>
            <ac:picMk id="23558" creationId="{00000000-0000-0000-0000-000000000000}"/>
          </ac:picMkLst>
        </pc:picChg>
      </pc:sldChg>
      <pc:sldChg chg="modSp mod">
        <pc:chgData name="Bhagyashri Sahu (UK)" userId="f327155b-8f2f-489b-af07-b5b6ba24eded" providerId="ADAL" clId="{05DB977E-0510-4D40-AFD1-FF257FBADC9B}" dt="2021-11-12T07:09:41.535" v="352" actId="1076"/>
        <pc:sldMkLst>
          <pc:docMk/>
          <pc:sldMk cId="2771927739" sldId="602"/>
        </pc:sldMkLst>
        <pc:spChg chg="mod">
          <ac:chgData name="Bhagyashri Sahu (UK)" userId="f327155b-8f2f-489b-af07-b5b6ba24eded" providerId="ADAL" clId="{05DB977E-0510-4D40-AFD1-FF257FBADC9B}" dt="2021-11-12T07:09:41.535" v="352" actId="1076"/>
          <ac:spMkLst>
            <pc:docMk/>
            <pc:sldMk cId="2771927739" sldId="602"/>
            <ac:spMk id="15367" creationId="{7234C4F8-4DE7-4D26-8087-0E70AC6629D2}"/>
          </ac:spMkLst>
        </pc:spChg>
        <pc:spChg chg="mod">
          <ac:chgData name="Bhagyashri Sahu (UK)" userId="f327155b-8f2f-489b-af07-b5b6ba24eded" providerId="ADAL" clId="{05DB977E-0510-4D40-AFD1-FF257FBADC9B}" dt="2021-11-12T07:07:24.102" v="336" actId="1076"/>
          <ac:spMkLst>
            <pc:docMk/>
            <pc:sldMk cId="2771927739" sldId="602"/>
            <ac:spMk id="28674" creationId="{00000000-0000-0000-0000-000000000000}"/>
          </ac:spMkLst>
        </pc:spChg>
        <pc:graphicFrameChg chg="mod modGraphic">
          <ac:chgData name="Bhagyashri Sahu (UK)" userId="f327155b-8f2f-489b-af07-b5b6ba24eded" providerId="ADAL" clId="{05DB977E-0510-4D40-AFD1-FF257FBADC9B}" dt="2021-11-12T07:08:13.928" v="340" actId="1076"/>
          <ac:graphicFrameMkLst>
            <pc:docMk/>
            <pc:sldMk cId="2771927739" sldId="602"/>
            <ac:graphicFrameMk id="3" creationId="{65FAB82F-E294-438B-B29E-23EA014C08AB}"/>
          </ac:graphicFrameMkLst>
        </pc:graphicFrameChg>
      </pc:sldChg>
      <pc:sldChg chg="modSp mod">
        <pc:chgData name="Bhagyashri Sahu (UK)" userId="f327155b-8f2f-489b-af07-b5b6ba24eded" providerId="ADAL" clId="{05DB977E-0510-4D40-AFD1-FF257FBADC9B}" dt="2021-11-12T07:18:02.728" v="360" actId="255"/>
        <pc:sldMkLst>
          <pc:docMk/>
          <pc:sldMk cId="1818658649" sldId="603"/>
        </pc:sldMkLst>
        <pc:spChg chg="mod">
          <ac:chgData name="Bhagyashri Sahu (UK)" userId="f327155b-8f2f-489b-af07-b5b6ba24eded" providerId="ADAL" clId="{05DB977E-0510-4D40-AFD1-FF257FBADC9B}" dt="2021-11-12T07:18:02.728" v="360" actId="255"/>
          <ac:spMkLst>
            <pc:docMk/>
            <pc:sldMk cId="1818658649" sldId="603"/>
            <ac:spMk id="5" creationId="{CDE3F3B7-8582-4CF5-8E1A-D8C74DC2438B}"/>
          </ac:spMkLst>
        </pc:spChg>
      </pc:sldChg>
      <pc:sldChg chg="addSp delSp modSp mod">
        <pc:chgData name="Bhagyashri Sahu (UK)" userId="f327155b-8f2f-489b-af07-b5b6ba24eded" providerId="ADAL" clId="{05DB977E-0510-4D40-AFD1-FF257FBADC9B}" dt="2021-11-12T06:49:12.852" v="244" actId="1076"/>
        <pc:sldMkLst>
          <pc:docMk/>
          <pc:sldMk cId="4240329800" sldId="604"/>
        </pc:sldMkLst>
        <pc:spChg chg="mod">
          <ac:chgData name="Bhagyashri Sahu (UK)" userId="f327155b-8f2f-489b-af07-b5b6ba24eded" providerId="ADAL" clId="{05DB977E-0510-4D40-AFD1-FF257FBADC9B}" dt="2021-11-12T06:49:03.871" v="243" actId="1076"/>
          <ac:spMkLst>
            <pc:docMk/>
            <pc:sldMk cId="4240329800" sldId="604"/>
            <ac:spMk id="12" creationId="{44A2FE75-8784-4701-9521-8E6A9BE88D07}"/>
          </ac:spMkLst>
        </pc:spChg>
        <pc:spChg chg="mod">
          <ac:chgData name="Bhagyashri Sahu (UK)" userId="f327155b-8f2f-489b-af07-b5b6ba24eded" providerId="ADAL" clId="{05DB977E-0510-4D40-AFD1-FF257FBADC9B}" dt="2021-11-12T06:47:30.667" v="240" actId="1076"/>
          <ac:spMkLst>
            <pc:docMk/>
            <pc:sldMk cId="4240329800" sldId="604"/>
            <ac:spMk id="22563" creationId="{00000000-0000-0000-0000-000000000000}"/>
          </ac:spMkLst>
        </pc:spChg>
        <pc:picChg chg="add del mod">
          <ac:chgData name="Bhagyashri Sahu (UK)" userId="f327155b-8f2f-489b-af07-b5b6ba24eded" providerId="ADAL" clId="{05DB977E-0510-4D40-AFD1-FF257FBADC9B}" dt="2021-11-12T06:43:28.296" v="216" actId="478"/>
          <ac:picMkLst>
            <pc:docMk/>
            <pc:sldMk cId="4240329800" sldId="604"/>
            <ac:picMk id="4" creationId="{32C0BE28-2A0D-4940-A5CC-0A490F214055}"/>
          </ac:picMkLst>
        </pc:picChg>
        <pc:picChg chg="mod">
          <ac:chgData name="Bhagyashri Sahu (UK)" userId="f327155b-8f2f-489b-af07-b5b6ba24eded" providerId="ADAL" clId="{05DB977E-0510-4D40-AFD1-FF257FBADC9B}" dt="2021-11-12T06:44:55.785" v="231" actId="14100"/>
          <ac:picMkLst>
            <pc:docMk/>
            <pc:sldMk cId="4240329800" sldId="604"/>
            <ac:picMk id="5" creationId="{1D1EC496-449E-48CA-B904-A582FAFE43EA}"/>
          </ac:picMkLst>
        </pc:picChg>
        <pc:picChg chg="mod">
          <ac:chgData name="Bhagyashri Sahu (UK)" userId="f327155b-8f2f-489b-af07-b5b6ba24eded" providerId="ADAL" clId="{05DB977E-0510-4D40-AFD1-FF257FBADC9B}" dt="2021-11-12T06:44:46.235" v="230" actId="1076"/>
          <ac:picMkLst>
            <pc:docMk/>
            <pc:sldMk cId="4240329800" sldId="604"/>
            <ac:picMk id="7" creationId="{3DBA4FB0-C1A0-415E-A25C-0ABBC223BFED}"/>
          </ac:picMkLst>
        </pc:picChg>
        <pc:picChg chg="add mod">
          <ac:chgData name="Bhagyashri Sahu (UK)" userId="f327155b-8f2f-489b-af07-b5b6ba24eded" providerId="ADAL" clId="{05DB977E-0510-4D40-AFD1-FF257FBADC9B}" dt="2021-11-12T06:49:12.852" v="244" actId="1076"/>
          <ac:picMkLst>
            <pc:docMk/>
            <pc:sldMk cId="4240329800" sldId="604"/>
            <ac:picMk id="8" creationId="{62BB95F9-90BF-4358-B787-84003638556B}"/>
          </ac:picMkLst>
        </pc:picChg>
        <pc:picChg chg="mod">
          <ac:chgData name="Bhagyashri Sahu (UK)" userId="f327155b-8f2f-489b-af07-b5b6ba24eded" providerId="ADAL" clId="{05DB977E-0510-4D40-AFD1-FF257FBADC9B}" dt="2021-11-12T06:44:30.620" v="227" actId="14100"/>
          <ac:picMkLst>
            <pc:docMk/>
            <pc:sldMk cId="4240329800" sldId="604"/>
            <ac:picMk id="16" creationId="{4F31FD7B-7B0F-4164-A7D6-18D2062D6186}"/>
          </ac:picMkLst>
        </pc:picChg>
        <pc:picChg chg="mod">
          <ac:chgData name="Bhagyashri Sahu (UK)" userId="f327155b-8f2f-489b-af07-b5b6ba24eded" providerId="ADAL" clId="{05DB977E-0510-4D40-AFD1-FF257FBADC9B}" dt="2021-11-12T06:46:28.658" v="237" actId="1076"/>
          <ac:picMkLst>
            <pc:docMk/>
            <pc:sldMk cId="4240329800" sldId="604"/>
            <ac:picMk id="17" creationId="{413F61D1-6D5B-4F5C-859C-84C799897EA9}"/>
          </ac:picMkLst>
        </pc:picChg>
        <pc:picChg chg="mod">
          <ac:chgData name="Bhagyashri Sahu (UK)" userId="f327155b-8f2f-489b-af07-b5b6ba24eded" providerId="ADAL" clId="{05DB977E-0510-4D40-AFD1-FF257FBADC9B}" dt="2021-11-12T06:45:16.047" v="233" actId="1076"/>
          <ac:picMkLst>
            <pc:docMk/>
            <pc:sldMk cId="4240329800" sldId="604"/>
            <ac:picMk id="18" creationId="{024F7530-7F83-4D09-9C53-EA4B61B87B09}"/>
          </ac:picMkLst>
        </pc:picChg>
        <pc:picChg chg="mod">
          <ac:chgData name="Bhagyashri Sahu (UK)" userId="f327155b-8f2f-489b-af07-b5b6ba24eded" providerId="ADAL" clId="{05DB977E-0510-4D40-AFD1-FF257FBADC9B}" dt="2021-11-12T06:45:22.321" v="234" actId="1076"/>
          <ac:picMkLst>
            <pc:docMk/>
            <pc:sldMk cId="4240329800" sldId="604"/>
            <ac:picMk id="19" creationId="{5F1EAD87-49B1-4395-B78E-259F449512A2}"/>
          </ac:picMkLst>
        </pc:picChg>
        <pc:picChg chg="mod">
          <ac:chgData name="Bhagyashri Sahu (UK)" userId="f327155b-8f2f-489b-af07-b5b6ba24eded" providerId="ADAL" clId="{05DB977E-0510-4D40-AFD1-FF257FBADC9B}" dt="2021-11-12T06:44:21.035" v="225" actId="1076"/>
          <ac:picMkLst>
            <pc:docMk/>
            <pc:sldMk cId="4240329800" sldId="604"/>
            <ac:picMk id="20" creationId="{08D1E443-3719-45A9-9F55-C53450389037}"/>
          </ac:picMkLst>
        </pc:picChg>
        <pc:picChg chg="mod">
          <ac:chgData name="Bhagyashri Sahu (UK)" userId="f327155b-8f2f-489b-af07-b5b6ba24eded" providerId="ADAL" clId="{05DB977E-0510-4D40-AFD1-FF257FBADC9B}" dt="2021-11-12T06:45:42.100" v="235" actId="14100"/>
          <ac:picMkLst>
            <pc:docMk/>
            <pc:sldMk cId="4240329800" sldId="604"/>
            <ac:picMk id="23" creationId="{9CB66D4C-48FE-468C-87FE-0B2C0BAF251C}"/>
          </ac:picMkLst>
        </pc:picChg>
      </pc:sldChg>
      <pc:sldChg chg="modSp mod">
        <pc:chgData name="Bhagyashri Sahu (UK)" userId="f327155b-8f2f-489b-af07-b5b6ba24eded" providerId="ADAL" clId="{05DB977E-0510-4D40-AFD1-FF257FBADC9B}" dt="2021-11-12T10:57:51.270" v="711" actId="255"/>
        <pc:sldMkLst>
          <pc:docMk/>
          <pc:sldMk cId="1603957079" sldId="605"/>
        </pc:sldMkLst>
        <pc:graphicFrameChg chg="modGraphic">
          <ac:chgData name="Bhagyashri Sahu (UK)" userId="f327155b-8f2f-489b-af07-b5b6ba24eded" providerId="ADAL" clId="{05DB977E-0510-4D40-AFD1-FF257FBADC9B}" dt="2021-11-12T10:57:51.270" v="711" actId="255"/>
          <ac:graphicFrameMkLst>
            <pc:docMk/>
            <pc:sldMk cId="1603957079" sldId="605"/>
            <ac:graphicFrameMk id="2" creationId="{95766C2D-EB90-43EF-8C32-D707C2647F9F}"/>
          </ac:graphicFrameMkLst>
        </pc:graphicFrameChg>
      </pc:sldChg>
      <pc:sldChg chg="modSp mod">
        <pc:chgData name="Bhagyashri Sahu (UK)" userId="f327155b-8f2f-489b-af07-b5b6ba24eded" providerId="ADAL" clId="{05DB977E-0510-4D40-AFD1-FF257FBADC9B}" dt="2021-11-12T10:58:17.389" v="715" actId="255"/>
        <pc:sldMkLst>
          <pc:docMk/>
          <pc:sldMk cId="1337311832" sldId="606"/>
        </pc:sldMkLst>
        <pc:graphicFrameChg chg="modGraphic">
          <ac:chgData name="Bhagyashri Sahu (UK)" userId="f327155b-8f2f-489b-af07-b5b6ba24eded" providerId="ADAL" clId="{05DB977E-0510-4D40-AFD1-FF257FBADC9B}" dt="2021-11-12T10:58:17.389" v="715" actId="255"/>
          <ac:graphicFrameMkLst>
            <pc:docMk/>
            <pc:sldMk cId="1337311832" sldId="606"/>
            <ac:graphicFrameMk id="2" creationId="{95766C2D-EB90-43EF-8C32-D707C2647F9F}"/>
          </ac:graphicFrameMkLst>
        </pc:graphicFrameChg>
      </pc:sldChg>
      <pc:sldChg chg="modSp mod">
        <pc:chgData name="Bhagyashri Sahu (UK)" userId="f327155b-8f2f-489b-af07-b5b6ba24eded" providerId="ADAL" clId="{05DB977E-0510-4D40-AFD1-FF257FBADC9B}" dt="2021-11-15T05:41:44.789" v="822" actId="255"/>
        <pc:sldMkLst>
          <pc:docMk/>
          <pc:sldMk cId="986778704" sldId="607"/>
        </pc:sldMkLst>
        <pc:spChg chg="mod">
          <ac:chgData name="Bhagyashri Sahu (UK)" userId="f327155b-8f2f-489b-af07-b5b6ba24eded" providerId="ADAL" clId="{05DB977E-0510-4D40-AFD1-FF257FBADC9B}" dt="2021-11-15T05:41:44.789" v="822" actId="255"/>
          <ac:spMkLst>
            <pc:docMk/>
            <pc:sldMk cId="986778704" sldId="607"/>
            <ac:spMk id="11" creationId="{9A694CC9-9ECF-46D8-9C23-2F10045FE165}"/>
          </ac:spMkLst>
        </pc:spChg>
        <pc:graphicFrameChg chg="modGraphic">
          <ac:chgData name="Bhagyashri Sahu (UK)" userId="f327155b-8f2f-489b-af07-b5b6ba24eded" providerId="ADAL" clId="{05DB977E-0510-4D40-AFD1-FF257FBADC9B}" dt="2021-11-12T10:58:38.777" v="717" actId="255"/>
          <ac:graphicFrameMkLst>
            <pc:docMk/>
            <pc:sldMk cId="986778704" sldId="607"/>
            <ac:graphicFrameMk id="2" creationId="{95766C2D-EB90-43EF-8C32-D707C2647F9F}"/>
          </ac:graphicFrameMkLst>
        </pc:graphicFrameChg>
      </pc:sldChg>
      <pc:sldChg chg="modSp mod">
        <pc:chgData name="Bhagyashri Sahu (UK)" userId="f327155b-8f2f-489b-af07-b5b6ba24eded" providerId="ADAL" clId="{05DB977E-0510-4D40-AFD1-FF257FBADC9B}" dt="2021-11-12T06:53:25.908" v="273" actId="1076"/>
        <pc:sldMkLst>
          <pc:docMk/>
          <pc:sldMk cId="0" sldId="608"/>
        </pc:sldMkLst>
        <pc:spChg chg="mod">
          <ac:chgData name="Bhagyashri Sahu (UK)" userId="f327155b-8f2f-489b-af07-b5b6ba24eded" providerId="ADAL" clId="{05DB977E-0510-4D40-AFD1-FF257FBADC9B}" dt="2021-11-12T06:50:47.218" v="256" actId="20577"/>
          <ac:spMkLst>
            <pc:docMk/>
            <pc:sldMk cId="0" sldId="608"/>
            <ac:spMk id="10244" creationId="{CBED94F2-1EB6-4A27-8196-031A405FE3F3}"/>
          </ac:spMkLst>
        </pc:spChg>
        <pc:spChg chg="mod">
          <ac:chgData name="Bhagyashri Sahu (UK)" userId="f327155b-8f2f-489b-af07-b5b6ba24eded" providerId="ADAL" clId="{05DB977E-0510-4D40-AFD1-FF257FBADC9B}" dt="2021-11-12T06:53:25.908" v="273" actId="1076"/>
          <ac:spMkLst>
            <pc:docMk/>
            <pc:sldMk cId="0" sldId="608"/>
            <ac:spMk id="20482" creationId="{00000000-0000-0000-0000-000000000000}"/>
          </ac:spMkLst>
        </pc:spChg>
        <pc:spChg chg="mod">
          <ac:chgData name="Bhagyashri Sahu (UK)" userId="f327155b-8f2f-489b-af07-b5b6ba24eded" providerId="ADAL" clId="{05DB977E-0510-4D40-AFD1-FF257FBADC9B}" dt="2021-11-12T06:50:07.239" v="251" actId="1076"/>
          <ac:spMkLst>
            <pc:docMk/>
            <pc:sldMk cId="0" sldId="608"/>
            <ac:spMk id="20487" creationId="{00000000-0000-0000-0000-000000000000}"/>
          </ac:spMkLst>
        </pc:spChg>
        <pc:picChg chg="mod">
          <ac:chgData name="Bhagyashri Sahu (UK)" userId="f327155b-8f2f-489b-af07-b5b6ba24eded" providerId="ADAL" clId="{05DB977E-0510-4D40-AFD1-FF257FBADC9B}" dt="2021-11-12T06:50:34.963" v="254" actId="1076"/>
          <ac:picMkLst>
            <pc:docMk/>
            <pc:sldMk cId="0" sldId="608"/>
            <ac:picMk id="7" creationId="{38A340B2-40C5-4759-BC10-1CBCC9EEF488}"/>
          </ac:picMkLst>
        </pc:picChg>
      </pc:sldChg>
      <pc:sldChg chg="addSp delSp modSp add mod">
        <pc:chgData name="Bhagyashri Sahu (UK)" userId="f327155b-8f2f-489b-af07-b5b6ba24eded" providerId="ADAL" clId="{05DB977E-0510-4D40-AFD1-FF257FBADC9B}" dt="2021-11-12T11:03:48.019" v="761" actId="1076"/>
        <pc:sldMkLst>
          <pc:docMk/>
          <pc:sldMk cId="1017676664" sldId="609"/>
        </pc:sldMkLst>
        <pc:spChg chg="del mod">
          <ac:chgData name="Bhagyashri Sahu (UK)" userId="f327155b-8f2f-489b-af07-b5b6ba24eded" providerId="ADAL" clId="{05DB977E-0510-4D40-AFD1-FF257FBADC9B}" dt="2021-11-12T10:59:09.912" v="721" actId="478"/>
          <ac:spMkLst>
            <pc:docMk/>
            <pc:sldMk cId="1017676664" sldId="609"/>
            <ac:spMk id="11" creationId="{9A694CC9-9ECF-46D8-9C23-2F10045FE165}"/>
          </ac:spMkLst>
        </pc:spChg>
        <pc:graphicFrameChg chg="del">
          <ac:chgData name="Bhagyashri Sahu (UK)" userId="f327155b-8f2f-489b-af07-b5b6ba24eded" providerId="ADAL" clId="{05DB977E-0510-4D40-AFD1-FF257FBADC9B}" dt="2021-11-12T10:59:05.929" v="719" actId="478"/>
          <ac:graphicFrameMkLst>
            <pc:docMk/>
            <pc:sldMk cId="1017676664" sldId="609"/>
            <ac:graphicFrameMk id="2" creationId="{95766C2D-EB90-43EF-8C32-D707C2647F9F}"/>
          </ac:graphicFrameMkLst>
        </pc:graphicFrameChg>
        <pc:picChg chg="add del mod">
          <ac:chgData name="Bhagyashri Sahu (UK)" userId="f327155b-8f2f-489b-af07-b5b6ba24eded" providerId="ADAL" clId="{05DB977E-0510-4D40-AFD1-FF257FBADC9B}" dt="2021-11-12T11:01:05.319" v="730" actId="478"/>
          <ac:picMkLst>
            <pc:docMk/>
            <pc:sldMk cId="1017676664" sldId="609"/>
            <ac:picMk id="4" creationId="{B583C3DA-7A31-4E88-B3A1-1B39770CC8BF}"/>
          </ac:picMkLst>
        </pc:picChg>
        <pc:picChg chg="add del mod">
          <ac:chgData name="Bhagyashri Sahu (UK)" userId="f327155b-8f2f-489b-af07-b5b6ba24eded" providerId="ADAL" clId="{05DB977E-0510-4D40-AFD1-FF257FBADC9B}" dt="2021-11-12T11:03:28.066" v="754" actId="478"/>
          <ac:picMkLst>
            <pc:docMk/>
            <pc:sldMk cId="1017676664" sldId="609"/>
            <ac:picMk id="1026" creationId="{DE291094-2F5E-4398-8F5B-AA256B280A0F}"/>
          </ac:picMkLst>
        </pc:picChg>
        <pc:picChg chg="add mod">
          <ac:chgData name="Bhagyashri Sahu (UK)" userId="f327155b-8f2f-489b-af07-b5b6ba24eded" providerId="ADAL" clId="{05DB977E-0510-4D40-AFD1-FF257FBADC9B}" dt="2021-11-12T11:03:48.019" v="761" actId="1076"/>
          <ac:picMkLst>
            <pc:docMk/>
            <pc:sldMk cId="1017676664" sldId="609"/>
            <ac:picMk id="1028" creationId="{5C0207A7-B3F3-40E7-8C6D-885146459E89}"/>
          </ac:picMkLst>
        </pc:picChg>
      </pc:sldChg>
    </pc:docChg>
  </pc:docChgLst>
  <pc:docChgLst>
    <pc:chgData name="Ketan Mehta" userId="1e1f18d9-c076-4a0d-a5ad-53d8e91eff21" providerId="ADAL" clId="{7833E90F-E0C9-437D-8DC1-9E47E79A8FE3}"/>
    <pc:docChg chg="undo custSel addSld modSld">
      <pc:chgData name="Ketan Mehta" userId="1e1f18d9-c076-4a0d-a5ad-53d8e91eff21" providerId="ADAL" clId="{7833E90F-E0C9-437D-8DC1-9E47E79A8FE3}" dt="2021-01-04T11:16:59.005" v="213" actId="20577"/>
      <pc:docMkLst>
        <pc:docMk/>
      </pc:docMkLst>
      <pc:sldChg chg="modSp mod">
        <pc:chgData name="Ketan Mehta" userId="1e1f18d9-c076-4a0d-a5ad-53d8e91eff21" providerId="ADAL" clId="{7833E90F-E0C9-437D-8DC1-9E47E79A8FE3}" dt="2021-01-04T10:56:20.491" v="7" actId="242"/>
        <pc:sldMkLst>
          <pc:docMk/>
          <pc:sldMk cId="0" sldId="574"/>
        </pc:sldMkLst>
        <pc:graphicFrameChg chg="mod modGraphic">
          <ac:chgData name="Ketan Mehta" userId="1e1f18d9-c076-4a0d-a5ad-53d8e91eff21" providerId="ADAL" clId="{7833E90F-E0C9-437D-8DC1-9E47E79A8FE3}" dt="2021-01-04T10:56:20.491" v="7" actId="242"/>
          <ac:graphicFrameMkLst>
            <pc:docMk/>
            <pc:sldMk cId="0" sldId="574"/>
            <ac:graphicFrameMk id="3" creationId="{5184E38F-E629-4A28-A284-A771D7106763}"/>
          </ac:graphicFrameMkLst>
        </pc:graphicFrameChg>
      </pc:sldChg>
      <pc:sldChg chg="modSp mod">
        <pc:chgData name="Ketan Mehta" userId="1e1f18d9-c076-4a0d-a5ad-53d8e91eff21" providerId="ADAL" clId="{7833E90F-E0C9-437D-8DC1-9E47E79A8FE3}" dt="2021-01-04T10:56:57.321" v="11" actId="122"/>
        <pc:sldMkLst>
          <pc:docMk/>
          <pc:sldMk cId="0" sldId="575"/>
        </pc:sldMkLst>
        <pc:graphicFrameChg chg="mod modGraphic">
          <ac:chgData name="Ketan Mehta" userId="1e1f18d9-c076-4a0d-a5ad-53d8e91eff21" providerId="ADAL" clId="{7833E90F-E0C9-437D-8DC1-9E47E79A8FE3}" dt="2021-01-04T10:56:57.321" v="11" actId="122"/>
          <ac:graphicFrameMkLst>
            <pc:docMk/>
            <pc:sldMk cId="0" sldId="575"/>
            <ac:graphicFrameMk id="2" creationId="{B0B805E3-7C09-4548-98F9-5F425782C6D2}"/>
          </ac:graphicFrameMkLst>
        </pc:graphicFrameChg>
      </pc:sldChg>
      <pc:sldChg chg="modSp mod">
        <pc:chgData name="Ketan Mehta" userId="1e1f18d9-c076-4a0d-a5ad-53d8e91eff21" providerId="ADAL" clId="{7833E90F-E0C9-437D-8DC1-9E47E79A8FE3}" dt="2021-01-04T11:03:41.993" v="14" actId="122"/>
        <pc:sldMkLst>
          <pc:docMk/>
          <pc:sldMk cId="0" sldId="576"/>
        </pc:sldMkLst>
        <pc:graphicFrameChg chg="mod modGraphic">
          <ac:chgData name="Ketan Mehta" userId="1e1f18d9-c076-4a0d-a5ad-53d8e91eff21" providerId="ADAL" clId="{7833E90F-E0C9-437D-8DC1-9E47E79A8FE3}" dt="2021-01-04T11:03:41.993" v="14" actId="122"/>
          <ac:graphicFrameMkLst>
            <pc:docMk/>
            <pc:sldMk cId="0" sldId="576"/>
            <ac:graphicFrameMk id="3" creationId="{107601E0-8C0C-4F17-B5CD-24F7D13ED7C3}"/>
          </ac:graphicFrameMkLst>
        </pc:graphicFrameChg>
      </pc:sldChg>
      <pc:sldChg chg="modSp mod">
        <pc:chgData name="Ketan Mehta" userId="1e1f18d9-c076-4a0d-a5ad-53d8e91eff21" providerId="ADAL" clId="{7833E90F-E0C9-437D-8DC1-9E47E79A8FE3}" dt="2021-01-04T11:06:53.514" v="26" actId="122"/>
        <pc:sldMkLst>
          <pc:docMk/>
          <pc:sldMk cId="0" sldId="577"/>
        </pc:sldMkLst>
        <pc:graphicFrameChg chg="mod modGraphic">
          <ac:chgData name="Ketan Mehta" userId="1e1f18d9-c076-4a0d-a5ad-53d8e91eff21" providerId="ADAL" clId="{7833E90F-E0C9-437D-8DC1-9E47E79A8FE3}" dt="2021-01-04T11:06:53.514" v="26" actId="122"/>
          <ac:graphicFrameMkLst>
            <pc:docMk/>
            <pc:sldMk cId="0" sldId="577"/>
            <ac:graphicFrameMk id="2" creationId="{95766C2D-EB90-43EF-8C32-D707C2647F9F}"/>
          </ac:graphicFrameMkLst>
        </pc:graphicFrameChg>
      </pc:sldChg>
      <pc:sldChg chg="modSp mod">
        <pc:chgData name="Ketan Mehta" userId="1e1f18d9-c076-4a0d-a5ad-53d8e91eff21" providerId="ADAL" clId="{7833E90F-E0C9-437D-8DC1-9E47E79A8FE3}" dt="2021-01-04T11:08:44.894" v="42" actId="2161"/>
        <pc:sldMkLst>
          <pc:docMk/>
          <pc:sldMk cId="0" sldId="578"/>
        </pc:sldMkLst>
        <pc:graphicFrameChg chg="mod modGraphic">
          <ac:chgData name="Ketan Mehta" userId="1e1f18d9-c076-4a0d-a5ad-53d8e91eff21" providerId="ADAL" clId="{7833E90F-E0C9-437D-8DC1-9E47E79A8FE3}" dt="2021-01-04T11:08:44.894" v="42" actId="2161"/>
          <ac:graphicFrameMkLst>
            <pc:docMk/>
            <pc:sldMk cId="0" sldId="578"/>
            <ac:graphicFrameMk id="2" creationId="{EA5027A4-D614-4964-ACC7-9A634364AF22}"/>
          </ac:graphicFrameMkLst>
        </pc:graphicFrameChg>
      </pc:sldChg>
      <pc:sldChg chg="modSp mod">
        <pc:chgData name="Ketan Mehta" userId="1e1f18d9-c076-4a0d-a5ad-53d8e91eff21" providerId="ADAL" clId="{7833E90F-E0C9-437D-8DC1-9E47E79A8FE3}" dt="2021-01-04T10:56:12.801" v="6" actId="242"/>
        <pc:sldMkLst>
          <pc:docMk/>
          <pc:sldMk cId="962903478" sldId="593"/>
        </pc:sldMkLst>
        <pc:graphicFrameChg chg="mod modGraphic">
          <ac:chgData name="Ketan Mehta" userId="1e1f18d9-c076-4a0d-a5ad-53d8e91eff21" providerId="ADAL" clId="{7833E90F-E0C9-437D-8DC1-9E47E79A8FE3}" dt="2021-01-04T10:56:12.801" v="6" actId="242"/>
          <ac:graphicFrameMkLst>
            <pc:docMk/>
            <pc:sldMk cId="962903478" sldId="593"/>
            <ac:graphicFrameMk id="2" creationId="{37AA5D49-E360-4A9D-80C4-A299C23ED0CE}"/>
          </ac:graphicFrameMkLst>
        </pc:graphicFrameChg>
      </pc:sldChg>
      <pc:sldChg chg="modSp add mod">
        <pc:chgData name="Ketan Mehta" userId="1e1f18d9-c076-4a0d-a5ad-53d8e91eff21" providerId="ADAL" clId="{7833E90F-E0C9-437D-8DC1-9E47E79A8FE3}" dt="2021-01-04T11:09:29.344" v="47" actId="122"/>
        <pc:sldMkLst>
          <pc:docMk/>
          <pc:sldMk cId="1603957079" sldId="605"/>
        </pc:sldMkLst>
        <pc:graphicFrameChg chg="mod modGraphic">
          <ac:chgData name="Ketan Mehta" userId="1e1f18d9-c076-4a0d-a5ad-53d8e91eff21" providerId="ADAL" clId="{7833E90F-E0C9-437D-8DC1-9E47E79A8FE3}" dt="2021-01-04T11:09:29.344" v="47" actId="122"/>
          <ac:graphicFrameMkLst>
            <pc:docMk/>
            <pc:sldMk cId="1603957079" sldId="605"/>
            <ac:graphicFrameMk id="2" creationId="{95766C2D-EB90-43EF-8C32-D707C2647F9F}"/>
          </ac:graphicFrameMkLst>
        </pc:graphicFrameChg>
      </pc:sldChg>
      <pc:sldChg chg="modSp add mod">
        <pc:chgData name="Ketan Mehta" userId="1e1f18d9-c076-4a0d-a5ad-53d8e91eff21" providerId="ADAL" clId="{7833E90F-E0C9-437D-8DC1-9E47E79A8FE3}" dt="2021-01-04T11:16:59.005" v="213" actId="20577"/>
        <pc:sldMkLst>
          <pc:docMk/>
          <pc:sldMk cId="1337311832" sldId="606"/>
        </pc:sldMkLst>
        <pc:graphicFrameChg chg="mod modGraphic">
          <ac:chgData name="Ketan Mehta" userId="1e1f18d9-c076-4a0d-a5ad-53d8e91eff21" providerId="ADAL" clId="{7833E90F-E0C9-437D-8DC1-9E47E79A8FE3}" dt="2021-01-04T11:16:59.005" v="213" actId="20577"/>
          <ac:graphicFrameMkLst>
            <pc:docMk/>
            <pc:sldMk cId="1337311832" sldId="606"/>
            <ac:graphicFrameMk id="2" creationId="{95766C2D-EB90-43EF-8C32-D707C2647F9F}"/>
          </ac:graphicFrameMkLst>
        </pc:graphicFrameChg>
      </pc:sldChg>
      <pc:sldChg chg="modSp add mod">
        <pc:chgData name="Ketan Mehta" userId="1e1f18d9-c076-4a0d-a5ad-53d8e91eff21" providerId="ADAL" clId="{7833E90F-E0C9-437D-8DC1-9E47E79A8FE3}" dt="2021-01-04T11:12:46.570" v="69" actId="313"/>
        <pc:sldMkLst>
          <pc:docMk/>
          <pc:sldMk cId="986778704" sldId="607"/>
        </pc:sldMkLst>
        <pc:graphicFrameChg chg="mod modGraphic">
          <ac:chgData name="Ketan Mehta" userId="1e1f18d9-c076-4a0d-a5ad-53d8e91eff21" providerId="ADAL" clId="{7833E90F-E0C9-437D-8DC1-9E47E79A8FE3}" dt="2021-01-04T11:12:46.570" v="69" actId="313"/>
          <ac:graphicFrameMkLst>
            <pc:docMk/>
            <pc:sldMk cId="986778704" sldId="607"/>
            <ac:graphicFrameMk id="2" creationId="{95766C2D-EB90-43EF-8C32-D707C2647F9F}"/>
          </ac:graphicFrameMkLst>
        </pc:graphicFrameChg>
      </pc:sldChg>
    </pc:docChg>
  </pc:docChgLst>
  <pc:docChgLst>
    <pc:chgData name="Bhagyashri Sahu (UK)" userId="f327155b-8f2f-489b-af07-b5b6ba24eded" providerId="ADAL" clId="{322EC70F-2F88-470E-B8A7-8F367F3707F7}"/>
    <pc:docChg chg="custSel modSld">
      <pc:chgData name="Bhagyashri Sahu (UK)" userId="f327155b-8f2f-489b-af07-b5b6ba24eded" providerId="ADAL" clId="{322EC70F-2F88-470E-B8A7-8F367F3707F7}" dt="2021-08-31T05:51:20.138" v="9" actId="14100"/>
      <pc:docMkLst>
        <pc:docMk/>
      </pc:docMkLst>
      <pc:sldChg chg="addSp delSp modSp mod">
        <pc:chgData name="Bhagyashri Sahu (UK)" userId="f327155b-8f2f-489b-af07-b5b6ba24eded" providerId="ADAL" clId="{322EC70F-2F88-470E-B8A7-8F367F3707F7}" dt="2021-08-21T13:08:22.168" v="7"/>
        <pc:sldMkLst>
          <pc:docMk/>
          <pc:sldMk cId="0" sldId="559"/>
        </pc:sldMkLst>
        <pc:spChg chg="add del mod">
          <ac:chgData name="Bhagyashri Sahu (UK)" userId="f327155b-8f2f-489b-af07-b5b6ba24eded" providerId="ADAL" clId="{322EC70F-2F88-470E-B8A7-8F367F3707F7}" dt="2021-08-21T12:55:00.583" v="5" actId="21"/>
          <ac:spMkLst>
            <pc:docMk/>
            <pc:sldMk cId="0" sldId="559"/>
            <ac:spMk id="9" creationId="{36BAD0C9-FD42-4CC2-82BB-D1C8A1D0368B}"/>
          </ac:spMkLst>
        </pc:spChg>
        <pc:spChg chg="mod">
          <ac:chgData name="Bhagyashri Sahu (UK)" userId="f327155b-8f2f-489b-af07-b5b6ba24eded" providerId="ADAL" clId="{322EC70F-2F88-470E-B8A7-8F367F3707F7}" dt="2021-08-21T12:54:16.861" v="3" actId="1076"/>
          <ac:spMkLst>
            <pc:docMk/>
            <pc:sldMk cId="0" sldId="559"/>
            <ac:spMk id="37890" creationId="{8A235635-695A-4B56-9EB1-3CF7C902B604}"/>
          </ac:spMkLst>
        </pc:spChg>
        <pc:picChg chg="add del">
          <ac:chgData name="Bhagyashri Sahu (UK)" userId="f327155b-8f2f-489b-af07-b5b6ba24eded" providerId="ADAL" clId="{322EC70F-2F88-470E-B8A7-8F367F3707F7}" dt="2021-08-21T13:08:22.168" v="7"/>
          <ac:picMkLst>
            <pc:docMk/>
            <pc:sldMk cId="0" sldId="559"/>
            <ac:picMk id="2" creationId="{55A43DEF-D966-4710-BDB2-3EE30E58284B}"/>
          </ac:picMkLst>
        </pc:picChg>
      </pc:sldChg>
      <pc:sldChg chg="modSp mod">
        <pc:chgData name="Bhagyashri Sahu (UK)" userId="f327155b-8f2f-489b-af07-b5b6ba24eded" providerId="ADAL" clId="{322EC70F-2F88-470E-B8A7-8F367F3707F7}" dt="2021-08-31T05:51:20.138" v="9" actId="14100"/>
        <pc:sldMkLst>
          <pc:docMk/>
          <pc:sldMk cId="0" sldId="561"/>
        </pc:sldMkLst>
        <pc:spChg chg="mod">
          <ac:chgData name="Bhagyashri Sahu (UK)" userId="f327155b-8f2f-489b-af07-b5b6ba24eded" providerId="ADAL" clId="{322EC70F-2F88-470E-B8A7-8F367F3707F7}" dt="2021-08-31T05:49:40.107" v="8" actId="1076"/>
          <ac:spMkLst>
            <pc:docMk/>
            <pc:sldMk cId="0" sldId="561"/>
            <ac:spMk id="10" creationId="{F9DA3919-5460-4A34-989E-4C30F06612E8}"/>
          </ac:spMkLst>
        </pc:spChg>
        <pc:graphicFrameChg chg="mod modGraphic">
          <ac:chgData name="Bhagyashri Sahu (UK)" userId="f327155b-8f2f-489b-af07-b5b6ba24eded" providerId="ADAL" clId="{322EC70F-2F88-470E-B8A7-8F367F3707F7}" dt="2021-08-31T05:51:20.138" v="9" actId="14100"/>
          <ac:graphicFrameMkLst>
            <pc:docMk/>
            <pc:sldMk cId="0" sldId="561"/>
            <ac:graphicFrameMk id="3" creationId="{2FFCEE6E-A9BB-4A39-A6BA-0507E7B9CA9A}"/>
          </ac:graphicFrameMkLst>
        </pc:graphicFrameChg>
      </pc:sldChg>
      <pc:sldChg chg="addSp delSp modSp mod">
        <pc:chgData name="Bhagyashri Sahu (UK)" userId="f327155b-8f2f-489b-af07-b5b6ba24eded" providerId="ADAL" clId="{322EC70F-2F88-470E-B8A7-8F367F3707F7}" dt="2021-08-20T11:21:58.349" v="2" actId="21"/>
        <pc:sldMkLst>
          <pc:docMk/>
          <pc:sldMk cId="0" sldId="562"/>
        </pc:sldMkLst>
        <pc:graphicFrameChg chg="modGraphic">
          <ac:chgData name="Bhagyashri Sahu (UK)" userId="f327155b-8f2f-489b-af07-b5b6ba24eded" providerId="ADAL" clId="{322EC70F-2F88-470E-B8A7-8F367F3707F7}" dt="2021-08-20T11:19:55.358" v="0" actId="14734"/>
          <ac:graphicFrameMkLst>
            <pc:docMk/>
            <pc:sldMk cId="0" sldId="562"/>
            <ac:graphicFrameMk id="3" creationId="{5FC7D5A7-031C-42BA-8F97-798D5D313C60}"/>
          </ac:graphicFrameMkLst>
        </pc:graphicFrameChg>
        <pc:graphicFrameChg chg="add del mod">
          <ac:chgData name="Bhagyashri Sahu (UK)" userId="f327155b-8f2f-489b-af07-b5b6ba24eded" providerId="ADAL" clId="{322EC70F-2F88-470E-B8A7-8F367F3707F7}" dt="2021-08-20T11:21:58.349" v="2" actId="21"/>
          <ac:graphicFrameMkLst>
            <pc:docMk/>
            <pc:sldMk cId="0" sldId="562"/>
            <ac:graphicFrameMk id="7" creationId="{6CB43DC1-077B-44DC-ACA6-EB3D54A702D3}"/>
          </ac:graphicFrameMkLst>
        </pc:graphicFrameChg>
      </pc:sldChg>
    </pc:docChg>
  </pc:docChgLst>
  <pc:docChgLst>
    <pc:chgData name="Bhagyashri Sahu (UK)" userId="f327155b-8f2f-489b-af07-b5b6ba24eded" providerId="ADAL" clId="{51C8C450-1F1C-415F-B032-1EACE7F928BF}"/>
    <pc:docChg chg="modSld">
      <pc:chgData name="Bhagyashri Sahu (UK)" userId="f327155b-8f2f-489b-af07-b5b6ba24eded" providerId="ADAL" clId="{51C8C450-1F1C-415F-B032-1EACE7F928BF}" dt="2021-10-13T11:19:37.085" v="10" actId="207"/>
      <pc:docMkLst>
        <pc:docMk/>
      </pc:docMkLst>
      <pc:sldChg chg="modSp mod">
        <pc:chgData name="Bhagyashri Sahu (UK)" userId="f327155b-8f2f-489b-af07-b5b6ba24eded" providerId="ADAL" clId="{51C8C450-1F1C-415F-B032-1EACE7F928BF}" dt="2021-09-29T10:46:13.513" v="1" actId="14734"/>
        <pc:sldMkLst>
          <pc:docMk/>
          <pc:sldMk cId="0" sldId="562"/>
        </pc:sldMkLst>
        <pc:graphicFrameChg chg="modGraphic">
          <ac:chgData name="Bhagyashri Sahu (UK)" userId="f327155b-8f2f-489b-af07-b5b6ba24eded" providerId="ADAL" clId="{51C8C450-1F1C-415F-B032-1EACE7F928BF}" dt="2021-09-29T10:46:13.513" v="1" actId="14734"/>
          <ac:graphicFrameMkLst>
            <pc:docMk/>
            <pc:sldMk cId="0" sldId="562"/>
            <ac:graphicFrameMk id="3" creationId="{5FC7D5A7-031C-42BA-8F97-798D5D313C60}"/>
          </ac:graphicFrameMkLst>
        </pc:graphicFrameChg>
      </pc:sldChg>
      <pc:sldChg chg="modSp mod">
        <pc:chgData name="Bhagyashri Sahu (UK)" userId="f327155b-8f2f-489b-af07-b5b6ba24eded" providerId="ADAL" clId="{51C8C450-1F1C-415F-B032-1EACE7F928BF}" dt="2021-10-11T10:25:32.209" v="5" actId="1076"/>
        <pc:sldMkLst>
          <pc:docMk/>
          <pc:sldMk cId="0" sldId="572"/>
        </pc:sldMkLst>
        <pc:spChg chg="mod">
          <ac:chgData name="Bhagyashri Sahu (UK)" userId="f327155b-8f2f-489b-af07-b5b6ba24eded" providerId="ADAL" clId="{51C8C450-1F1C-415F-B032-1EACE7F928BF}" dt="2021-10-11T10:25:32.209" v="5" actId="1076"/>
          <ac:spMkLst>
            <pc:docMk/>
            <pc:sldMk cId="0" sldId="572"/>
            <ac:spMk id="6" creationId="{F2877656-F1E9-48F0-AB9C-7EEE94D7A232}"/>
          </ac:spMkLst>
        </pc:spChg>
      </pc:sldChg>
      <pc:sldChg chg="modSp mod">
        <pc:chgData name="Bhagyashri Sahu (UK)" userId="f327155b-8f2f-489b-af07-b5b6ba24eded" providerId="ADAL" clId="{51C8C450-1F1C-415F-B032-1EACE7F928BF}" dt="2021-10-13T11:19:37.085" v="10" actId="207"/>
        <pc:sldMkLst>
          <pc:docMk/>
          <pc:sldMk cId="0" sldId="586"/>
        </pc:sldMkLst>
        <pc:spChg chg="mod">
          <ac:chgData name="Bhagyashri Sahu (UK)" userId="f327155b-8f2f-489b-af07-b5b6ba24eded" providerId="ADAL" clId="{51C8C450-1F1C-415F-B032-1EACE7F928BF}" dt="2021-10-13T11:19:37.085" v="10" actId="207"/>
          <ac:spMkLst>
            <pc:docMk/>
            <pc:sldMk cId="0" sldId="586"/>
            <ac:spMk id="4100" creationId="{00000000-0000-0000-0000-000000000000}"/>
          </ac:spMkLst>
        </pc:spChg>
      </pc:sldChg>
      <pc:sldChg chg="modSp mod">
        <pc:chgData name="Bhagyashri Sahu (UK)" userId="f327155b-8f2f-489b-af07-b5b6ba24eded" providerId="ADAL" clId="{51C8C450-1F1C-415F-B032-1EACE7F928BF}" dt="2021-10-11T09:50:54.322" v="2" actId="255"/>
        <pc:sldMkLst>
          <pc:docMk/>
          <pc:sldMk cId="4001222990" sldId="588"/>
        </pc:sldMkLst>
        <pc:spChg chg="mod">
          <ac:chgData name="Bhagyashri Sahu (UK)" userId="f327155b-8f2f-489b-af07-b5b6ba24eded" providerId="ADAL" clId="{51C8C450-1F1C-415F-B032-1EACE7F928BF}" dt="2021-10-11T09:50:54.322" v="2" actId="255"/>
          <ac:spMkLst>
            <pc:docMk/>
            <pc:sldMk cId="4001222990" sldId="588"/>
            <ac:spMk id="4" creationId="{5524EE0D-E371-434E-AA47-22E66A4BA2C7}"/>
          </ac:spMkLst>
        </pc:spChg>
      </pc:sldChg>
      <pc:sldChg chg="modSp mod">
        <pc:chgData name="Bhagyashri Sahu (UK)" userId="f327155b-8f2f-489b-af07-b5b6ba24eded" providerId="ADAL" clId="{51C8C450-1F1C-415F-B032-1EACE7F928BF}" dt="2021-10-11T10:05:59.705" v="4" actId="20577"/>
        <pc:sldMkLst>
          <pc:docMk/>
          <pc:sldMk cId="1818658649" sldId="603"/>
        </pc:sldMkLst>
        <pc:spChg chg="mod">
          <ac:chgData name="Bhagyashri Sahu (UK)" userId="f327155b-8f2f-489b-af07-b5b6ba24eded" providerId="ADAL" clId="{51C8C450-1F1C-415F-B032-1EACE7F928BF}" dt="2021-10-11T10:05:59.705" v="4" actId="20577"/>
          <ac:spMkLst>
            <pc:docMk/>
            <pc:sldMk cId="1818658649" sldId="603"/>
            <ac:spMk id="43043" creationId="{00000000-0000-0000-0000-000000000000}"/>
          </ac:spMkLst>
        </pc:spChg>
      </pc:sldChg>
    </pc:docChg>
  </pc:docChgLst>
  <pc:docChgLst>
    <pc:chgData name="Dinesh Zodape" userId="d77f0e20-f3e1-4dd5-9c7b-d7b147178127" providerId="ADAL" clId="{1C8E2F84-0654-43AD-B58B-AEFD28D85FB5}"/>
    <pc:docChg chg="undo custSel modSld">
      <pc:chgData name="Dinesh Zodape" userId="d77f0e20-f3e1-4dd5-9c7b-d7b147178127" providerId="ADAL" clId="{1C8E2F84-0654-43AD-B58B-AEFD28D85FB5}" dt="2021-12-02T19:18:10.319" v="2" actId="1076"/>
      <pc:docMkLst>
        <pc:docMk/>
      </pc:docMkLst>
      <pc:sldChg chg="modSp mod">
        <pc:chgData name="Dinesh Zodape" userId="d77f0e20-f3e1-4dd5-9c7b-d7b147178127" providerId="ADAL" clId="{1C8E2F84-0654-43AD-B58B-AEFD28D85FB5}" dt="2021-12-02T19:18:10.319" v="2" actId="1076"/>
        <pc:sldMkLst>
          <pc:docMk/>
          <pc:sldMk cId="3272237316" sldId="445"/>
        </pc:sldMkLst>
        <pc:graphicFrameChg chg="mod">
          <ac:chgData name="Dinesh Zodape" userId="d77f0e20-f3e1-4dd5-9c7b-d7b147178127" providerId="ADAL" clId="{1C8E2F84-0654-43AD-B58B-AEFD28D85FB5}" dt="2021-12-02T19:18:10.319" v="2" actId="1076"/>
          <ac:graphicFrameMkLst>
            <pc:docMk/>
            <pc:sldMk cId="3272237316" sldId="445"/>
            <ac:graphicFrameMk id="4" creationId="{0BA63F75-C9B4-4FD5-A842-4BB734D91516}"/>
          </ac:graphicFrameMkLst>
        </pc:graphicFrameChg>
      </pc:sldChg>
      <pc:sldChg chg="modSp mod">
        <pc:chgData name="Dinesh Zodape" userId="d77f0e20-f3e1-4dd5-9c7b-d7b147178127" providerId="ADAL" clId="{1C8E2F84-0654-43AD-B58B-AEFD28D85FB5}" dt="2021-12-02T19:09:08.988" v="1" actId="20577"/>
        <pc:sldMkLst>
          <pc:docMk/>
          <pc:sldMk cId="3699363369" sldId="591"/>
        </pc:sldMkLst>
        <pc:spChg chg="mod">
          <ac:chgData name="Dinesh Zodape" userId="d77f0e20-f3e1-4dd5-9c7b-d7b147178127" providerId="ADAL" clId="{1C8E2F84-0654-43AD-B58B-AEFD28D85FB5}" dt="2021-12-02T19:09:08.988" v="1" actId="20577"/>
          <ac:spMkLst>
            <pc:docMk/>
            <pc:sldMk cId="3699363369" sldId="591"/>
            <ac:spMk id="5" creationId="{CDE3F3B7-8582-4CF5-8E1A-D8C74DC2438B}"/>
          </ac:spMkLst>
        </pc:spChg>
      </pc:sldChg>
    </pc:docChg>
  </pc:docChgLst>
  <pc:docChgLst>
    <pc:chgData name="Prateek Meshramkar" userId="2e62ea2f-2ba7-4740-9057-37b4c9bc3de0" providerId="ADAL" clId="{79B4A4CE-DF48-4854-BC3E-1F2E930B8586}"/>
    <pc:docChg chg="modSld">
      <pc:chgData name="Prateek Meshramkar" userId="2e62ea2f-2ba7-4740-9057-37b4c9bc3de0" providerId="ADAL" clId="{79B4A4CE-DF48-4854-BC3E-1F2E930B8586}" dt="2020-10-28T04:54:54.326" v="1" actId="1076"/>
      <pc:docMkLst>
        <pc:docMk/>
      </pc:docMkLst>
      <pc:sldChg chg="modSp mod">
        <pc:chgData name="Prateek Meshramkar" userId="2e62ea2f-2ba7-4740-9057-37b4c9bc3de0" providerId="ADAL" clId="{79B4A4CE-DF48-4854-BC3E-1F2E930B8586}" dt="2020-10-28T04:54:54.326" v="1" actId="1076"/>
        <pc:sldMkLst>
          <pc:docMk/>
          <pc:sldMk cId="121147526" sldId="587"/>
        </pc:sldMkLst>
        <pc:picChg chg="mod">
          <ac:chgData name="Prateek Meshramkar" userId="2e62ea2f-2ba7-4740-9057-37b4c9bc3de0" providerId="ADAL" clId="{79B4A4CE-DF48-4854-BC3E-1F2E930B8586}" dt="2020-10-28T04:54:54.326" v="1" actId="1076"/>
          <ac:picMkLst>
            <pc:docMk/>
            <pc:sldMk cId="121147526" sldId="587"/>
            <ac:picMk id="6" creationId="{13CB831E-975B-41BA-B160-216323F2811C}"/>
          </ac:picMkLst>
        </pc:picChg>
      </pc:sldChg>
    </pc:docChg>
  </pc:docChgLst>
  <pc:docChgLst>
    <pc:chgData name="Ketan Mehta" userId="1e1f18d9-c076-4a0d-a5ad-53d8e91eff21" providerId="ADAL" clId="{6D27A40C-CF35-40E3-9DD4-05338D5C9757}"/>
    <pc:docChg chg="modSld">
      <pc:chgData name="Ketan Mehta" userId="1e1f18d9-c076-4a0d-a5ad-53d8e91eff21" providerId="ADAL" clId="{6D27A40C-CF35-40E3-9DD4-05338D5C9757}" dt="2020-05-25T02:42:24.728" v="26" actId="20577"/>
      <pc:docMkLst>
        <pc:docMk/>
      </pc:docMkLst>
      <pc:sldChg chg="modSp mod">
        <pc:chgData name="Ketan Mehta" userId="1e1f18d9-c076-4a0d-a5ad-53d8e91eff21" providerId="ADAL" clId="{6D27A40C-CF35-40E3-9DD4-05338D5C9757}" dt="2020-05-25T02:42:24.728" v="26" actId="20577"/>
        <pc:sldMkLst>
          <pc:docMk/>
          <pc:sldMk cId="3147659698" sldId="594"/>
        </pc:sldMkLst>
        <pc:spChg chg="mod">
          <ac:chgData name="Ketan Mehta" userId="1e1f18d9-c076-4a0d-a5ad-53d8e91eff21" providerId="ADAL" clId="{6D27A40C-CF35-40E3-9DD4-05338D5C9757}" dt="2020-05-25T02:42:24.728" v="26" actId="20577"/>
          <ac:spMkLst>
            <pc:docMk/>
            <pc:sldMk cId="3147659698" sldId="594"/>
            <ac:spMk id="3" creationId="{8B986B8B-9BC6-46CC-BBC9-6F8758BB7B72}"/>
          </ac:spMkLst>
        </pc:spChg>
      </pc:sldChg>
    </pc:docChg>
  </pc:docChgLst>
  <pc:docChgLst>
    <pc:chgData name="Khushali Dave" userId="377b5484-4a95-494d-8acd-eb62557ff0f8" providerId="ADAL" clId="{DFD5E83E-7A5C-48E9-9958-D4CC8E8E192C}"/>
    <pc:docChg chg="modSld">
      <pc:chgData name="Khushali Dave" userId="377b5484-4a95-494d-8acd-eb62557ff0f8" providerId="ADAL" clId="{DFD5E83E-7A5C-48E9-9958-D4CC8E8E192C}" dt="2021-05-25T11:28:04.836" v="1" actId="14734"/>
      <pc:docMkLst>
        <pc:docMk/>
      </pc:docMkLst>
      <pc:sldChg chg="modSp mod">
        <pc:chgData name="Khushali Dave" userId="377b5484-4a95-494d-8acd-eb62557ff0f8" providerId="ADAL" clId="{DFD5E83E-7A5C-48E9-9958-D4CC8E8E192C}" dt="2021-05-25T11:28:04.836" v="1" actId="14734"/>
        <pc:sldMkLst>
          <pc:docMk/>
          <pc:sldMk cId="1846032673" sldId="436"/>
        </pc:sldMkLst>
        <pc:graphicFrameChg chg="modGraphic">
          <ac:chgData name="Khushali Dave" userId="377b5484-4a95-494d-8acd-eb62557ff0f8" providerId="ADAL" clId="{DFD5E83E-7A5C-48E9-9958-D4CC8E8E192C}" dt="2021-05-25T11:28:04.836" v="1" actId="14734"/>
          <ac:graphicFrameMkLst>
            <pc:docMk/>
            <pc:sldMk cId="1846032673" sldId="436"/>
            <ac:graphicFrameMk id="5" creationId="{F765F7AF-BA2C-479D-866E-D6BBDFC1F2E1}"/>
          </ac:graphicFrameMkLst>
        </pc:graphicFrameChg>
      </pc:sldChg>
    </pc:docChg>
  </pc:docChgLst>
  <pc:docChgLst>
    <pc:chgData name="Pranita Dhole" userId="12a30a17-1e6f-4b6f-b623-5347c3e11761" providerId="ADAL" clId="{FD8F609A-597F-4E43-ADD6-BB38F84BFCD9}"/>
    <pc:docChg chg="undo custSel modSld">
      <pc:chgData name="Pranita Dhole" userId="12a30a17-1e6f-4b6f-b623-5347c3e11761" providerId="ADAL" clId="{FD8F609A-597F-4E43-ADD6-BB38F84BFCD9}" dt="2020-09-21T13:03:29.500" v="3" actId="1036"/>
      <pc:docMkLst>
        <pc:docMk/>
      </pc:docMkLst>
      <pc:sldChg chg="modSp mod">
        <pc:chgData name="Pranita Dhole" userId="12a30a17-1e6f-4b6f-b623-5347c3e11761" providerId="ADAL" clId="{FD8F609A-597F-4E43-ADD6-BB38F84BFCD9}" dt="2020-09-21T13:03:29.500" v="3" actId="1036"/>
        <pc:sldMkLst>
          <pc:docMk/>
          <pc:sldMk cId="2771927739" sldId="602"/>
        </pc:sldMkLst>
        <pc:graphicFrameChg chg="mod modGraphic">
          <ac:chgData name="Pranita Dhole" userId="12a30a17-1e6f-4b6f-b623-5347c3e11761" providerId="ADAL" clId="{FD8F609A-597F-4E43-ADD6-BB38F84BFCD9}" dt="2020-09-21T13:03:29.500" v="3" actId="1036"/>
          <ac:graphicFrameMkLst>
            <pc:docMk/>
            <pc:sldMk cId="2771927739" sldId="602"/>
            <ac:graphicFrameMk id="3" creationId="{65FAB82F-E294-438B-B29E-23EA014C08AB}"/>
          </ac:graphicFrameMkLst>
        </pc:graphicFrameChg>
      </pc:sldChg>
    </pc:docChg>
  </pc:docChgLst>
  <pc:docChgLst>
    <pc:chgData name="Harshit  Dikhit" userId="48ae8725-62f2-404f-b92b-354cf3701432" providerId="ADAL" clId="{8F1686E5-4B70-4A9E-8BFC-F17273238EB8}"/>
    <pc:docChg chg="modSld">
      <pc:chgData name="Harshit  Dikhit" userId="48ae8725-62f2-404f-b92b-354cf3701432" providerId="ADAL" clId="{8F1686E5-4B70-4A9E-8BFC-F17273238EB8}" dt="2022-03-31T09:01:36.968" v="0" actId="1076"/>
      <pc:docMkLst>
        <pc:docMk/>
      </pc:docMkLst>
      <pc:sldChg chg="modSp">
        <pc:chgData name="Harshit  Dikhit" userId="48ae8725-62f2-404f-b92b-354cf3701432" providerId="ADAL" clId="{8F1686E5-4B70-4A9E-8BFC-F17273238EB8}" dt="2022-03-31T09:01:36.968" v="0" actId="1076"/>
        <pc:sldMkLst>
          <pc:docMk/>
          <pc:sldMk cId="4240329800" sldId="604"/>
        </pc:sldMkLst>
        <pc:picChg chg="mod">
          <ac:chgData name="Harshit  Dikhit" userId="48ae8725-62f2-404f-b92b-354cf3701432" providerId="ADAL" clId="{8F1686E5-4B70-4A9E-8BFC-F17273238EB8}" dt="2022-03-31T09:01:36.968" v="0" actId="1076"/>
          <ac:picMkLst>
            <pc:docMk/>
            <pc:sldMk cId="4240329800" sldId="604"/>
            <ac:picMk id="20" creationId="{08D1E443-3719-45A9-9F55-C53450389037}"/>
          </ac:picMkLst>
        </pc:picChg>
      </pc:sldChg>
    </pc:docChg>
  </pc:docChgLst>
  <pc:docChgLst>
    <pc:chgData name="Mangesh Makde" userId="7f2e32b7-becf-42ad-971b-788c9fb815be" providerId="ADAL" clId="{E55F4D87-018E-4D9A-9CB2-3AB536482600}"/>
    <pc:docChg chg="modSld sldOrd">
      <pc:chgData name="Mangesh Makde" userId="7f2e32b7-becf-42ad-971b-788c9fb815be" providerId="ADAL" clId="{E55F4D87-018E-4D9A-9CB2-3AB536482600}" dt="2021-10-09T08:03:58.601" v="9" actId="20577"/>
      <pc:docMkLst>
        <pc:docMk/>
      </pc:docMkLst>
      <pc:sldChg chg="modSp mod">
        <pc:chgData name="Mangesh Makde" userId="7f2e32b7-becf-42ad-971b-788c9fb815be" providerId="ADAL" clId="{E55F4D87-018E-4D9A-9CB2-3AB536482600}" dt="2021-08-24T07:32:56.490" v="3" actId="1076"/>
        <pc:sldMkLst>
          <pc:docMk/>
          <pc:sldMk cId="3272237316" sldId="445"/>
        </pc:sldMkLst>
        <pc:spChg chg="mod">
          <ac:chgData name="Mangesh Makde" userId="7f2e32b7-becf-42ad-971b-788c9fb815be" providerId="ADAL" clId="{E55F4D87-018E-4D9A-9CB2-3AB536482600}" dt="2021-08-24T07:32:56.490" v="3" actId="1076"/>
          <ac:spMkLst>
            <pc:docMk/>
            <pc:sldMk cId="3272237316" sldId="445"/>
            <ac:spMk id="11" creationId="{AA4DF35A-0588-41FE-B54A-DB4DFB9032DE}"/>
          </ac:spMkLst>
        </pc:spChg>
      </pc:sldChg>
      <pc:sldChg chg="ord">
        <pc:chgData name="Mangesh Makde" userId="7f2e32b7-becf-42ad-971b-788c9fb815be" providerId="ADAL" clId="{E55F4D87-018E-4D9A-9CB2-3AB536482600}" dt="2021-08-31T12:16:40.549" v="5"/>
        <pc:sldMkLst>
          <pc:docMk/>
          <pc:sldMk cId="0" sldId="570"/>
        </pc:sldMkLst>
      </pc:sldChg>
      <pc:sldChg chg="modSp">
        <pc:chgData name="Mangesh Makde" userId="7f2e32b7-becf-42ad-971b-788c9fb815be" providerId="ADAL" clId="{E55F4D87-018E-4D9A-9CB2-3AB536482600}" dt="2021-08-19T10:17:32.002" v="2" actId="1076"/>
        <pc:sldMkLst>
          <pc:docMk/>
          <pc:sldMk cId="2904980089" sldId="590"/>
        </pc:sldMkLst>
        <pc:spChg chg="mod">
          <ac:chgData name="Mangesh Makde" userId="7f2e32b7-becf-42ad-971b-788c9fb815be" providerId="ADAL" clId="{E55F4D87-018E-4D9A-9CB2-3AB536482600}" dt="2021-08-19T10:17:32.002" v="2" actId="1076"/>
          <ac:spMkLst>
            <pc:docMk/>
            <pc:sldMk cId="2904980089" sldId="590"/>
            <ac:spMk id="23557" creationId="{00000000-0000-0000-0000-000000000000}"/>
          </ac:spMkLst>
        </pc:spChg>
      </pc:sldChg>
      <pc:sldChg chg="modSp mod">
        <pc:chgData name="Mangesh Makde" userId="7f2e32b7-becf-42ad-971b-788c9fb815be" providerId="ADAL" clId="{E55F4D87-018E-4D9A-9CB2-3AB536482600}" dt="2021-10-09T08:03:58.601" v="9" actId="20577"/>
        <pc:sldMkLst>
          <pc:docMk/>
          <pc:sldMk cId="3147659698" sldId="594"/>
        </pc:sldMkLst>
        <pc:spChg chg="mod">
          <ac:chgData name="Mangesh Makde" userId="7f2e32b7-becf-42ad-971b-788c9fb815be" providerId="ADAL" clId="{E55F4D87-018E-4D9A-9CB2-3AB536482600}" dt="2021-10-09T08:03:58.601" v="9" actId="20577"/>
          <ac:spMkLst>
            <pc:docMk/>
            <pc:sldMk cId="3147659698" sldId="594"/>
            <ac:spMk id="6" creationId="{F2877656-F1E9-48F0-AB9C-7EEE94D7A232}"/>
          </ac:spMkLst>
        </pc:spChg>
      </pc:sldChg>
      <pc:sldChg chg="modSp mod">
        <pc:chgData name="Mangesh Makde" userId="7f2e32b7-becf-42ad-971b-788c9fb815be" providerId="ADAL" clId="{E55F4D87-018E-4D9A-9CB2-3AB536482600}" dt="2021-08-19T10:02:47.284" v="1" actId="1076"/>
        <pc:sldMkLst>
          <pc:docMk/>
          <pc:sldMk cId="753002857" sldId="598"/>
        </pc:sldMkLst>
        <pc:spChg chg="mod">
          <ac:chgData name="Mangesh Makde" userId="7f2e32b7-becf-42ad-971b-788c9fb815be" providerId="ADAL" clId="{E55F4D87-018E-4D9A-9CB2-3AB536482600}" dt="2021-08-19T10:02:47.284" v="1" actId="1076"/>
          <ac:spMkLst>
            <pc:docMk/>
            <pc:sldMk cId="753002857" sldId="598"/>
            <ac:spMk id="2" creationId="{A9C06729-F44C-4550-8E78-F84308B97305}"/>
          </ac:spMkLst>
        </pc:spChg>
      </pc:sldChg>
    </pc:docChg>
  </pc:docChgLst>
  <pc:docChgLst>
    <pc:chgData name="Arshiya  Khan" userId="S::akhan@kcoverseas.com::9198e9e4-fdb2-4fde-a6f9-084b6b95c35d" providerId="AD" clId="Web-{8BEA8F0D-C41A-4A77-AC78-44A83F6FE6E0}"/>
    <pc:docChg chg="modSld">
      <pc:chgData name="Arshiya  Khan" userId="S::akhan@kcoverseas.com::9198e9e4-fdb2-4fde-a6f9-084b6b95c35d" providerId="AD" clId="Web-{8BEA8F0D-C41A-4A77-AC78-44A83F6FE6E0}" dt="2022-03-02T05:56:13.035" v="3" actId="14100"/>
      <pc:docMkLst>
        <pc:docMk/>
      </pc:docMkLst>
      <pc:sldChg chg="modSp">
        <pc:chgData name="Arshiya  Khan" userId="S::akhan@kcoverseas.com::9198e9e4-fdb2-4fde-a6f9-084b6b95c35d" providerId="AD" clId="Web-{8BEA8F0D-C41A-4A77-AC78-44A83F6FE6E0}" dt="2022-03-02T05:56:13.035" v="3" actId="14100"/>
        <pc:sldMkLst>
          <pc:docMk/>
          <pc:sldMk cId="0" sldId="465"/>
        </pc:sldMkLst>
        <pc:picChg chg="mod">
          <ac:chgData name="Arshiya  Khan" userId="S::akhan@kcoverseas.com::9198e9e4-fdb2-4fde-a6f9-084b6b95c35d" providerId="AD" clId="Web-{8BEA8F0D-C41A-4A77-AC78-44A83F6FE6E0}" dt="2022-03-02T05:56:13.035" v="3" actId="14100"/>
          <ac:picMkLst>
            <pc:docMk/>
            <pc:sldMk cId="0" sldId="465"/>
            <ac:picMk id="1028" creationId="{A974D019-EE46-499A-80AE-8809C53C6064}"/>
          </ac:picMkLst>
        </pc:picChg>
      </pc:sldChg>
    </pc:docChg>
  </pc:docChgLst>
  <pc:docChgLst>
    <pc:chgData name="Hrithik Agrawal" userId="0f0c8ed0-ed17-4238-910d-074f5e910376" providerId="ADAL" clId="{6BEC9B66-BCB8-4AFC-82F9-5CCD28C339A2}"/>
    <pc:docChg chg="modSld">
      <pc:chgData name="Hrithik Agrawal" userId="0f0c8ed0-ed17-4238-910d-074f5e910376" providerId="ADAL" clId="{6BEC9B66-BCB8-4AFC-82F9-5CCD28C339A2}" dt="2020-10-12T05:45:08.463" v="6" actId="2164"/>
      <pc:docMkLst>
        <pc:docMk/>
      </pc:docMkLst>
      <pc:sldChg chg="modSp mod">
        <pc:chgData name="Hrithik Agrawal" userId="0f0c8ed0-ed17-4238-910d-074f5e910376" providerId="ADAL" clId="{6BEC9B66-BCB8-4AFC-82F9-5CCD28C339A2}" dt="2020-10-12T05:44:43.565" v="1" actId="2164"/>
        <pc:sldMkLst>
          <pc:docMk/>
          <pc:sldMk cId="1766691389" sldId="595"/>
        </pc:sldMkLst>
        <pc:graphicFrameChg chg="modGraphic">
          <ac:chgData name="Hrithik Agrawal" userId="0f0c8ed0-ed17-4238-910d-074f5e910376" providerId="ADAL" clId="{6BEC9B66-BCB8-4AFC-82F9-5CCD28C339A2}" dt="2020-10-12T05:44:43.565" v="1" actId="2164"/>
          <ac:graphicFrameMkLst>
            <pc:docMk/>
            <pc:sldMk cId="1766691389" sldId="595"/>
            <ac:graphicFrameMk id="2" creationId="{9CE4CC94-CE06-43B7-8918-AA6702B2F2E3}"/>
          </ac:graphicFrameMkLst>
        </pc:graphicFrameChg>
      </pc:sldChg>
      <pc:sldChg chg="modSp mod">
        <pc:chgData name="Hrithik Agrawal" userId="0f0c8ed0-ed17-4238-910d-074f5e910376" providerId="ADAL" clId="{6BEC9B66-BCB8-4AFC-82F9-5CCD28C339A2}" dt="2020-10-12T05:45:08.463" v="6" actId="2164"/>
        <pc:sldMkLst>
          <pc:docMk/>
          <pc:sldMk cId="3391056834" sldId="596"/>
        </pc:sldMkLst>
        <pc:graphicFrameChg chg="modGraphic">
          <ac:chgData name="Hrithik Agrawal" userId="0f0c8ed0-ed17-4238-910d-074f5e910376" providerId="ADAL" clId="{6BEC9B66-BCB8-4AFC-82F9-5CCD28C339A2}" dt="2020-10-12T05:45:08.463" v="6" actId="2164"/>
          <ac:graphicFrameMkLst>
            <pc:docMk/>
            <pc:sldMk cId="3391056834" sldId="596"/>
            <ac:graphicFrameMk id="2" creationId="{A70180E6-EE9C-433F-8F80-B4028DC0A170}"/>
          </ac:graphicFrameMkLst>
        </pc:graphicFrameChg>
      </pc:sldChg>
    </pc:docChg>
  </pc:docChgLst>
  <pc:docChgLst>
    <pc:chgData name="Bhagyashri Sahu (UK)" userId="f327155b-8f2f-489b-af07-b5b6ba24eded" providerId="ADAL" clId="{4DAD8416-D0F4-43CC-B3B2-857BD2D6106A}"/>
    <pc:docChg chg="undo custSel modSld">
      <pc:chgData name="Bhagyashri Sahu (UK)" userId="f327155b-8f2f-489b-af07-b5b6ba24eded" providerId="ADAL" clId="{4DAD8416-D0F4-43CC-B3B2-857BD2D6106A}" dt="2022-01-07T09:15:44.036" v="199" actId="20577"/>
      <pc:docMkLst>
        <pc:docMk/>
      </pc:docMkLst>
      <pc:sldChg chg="addSp delSp modSp mod setBg">
        <pc:chgData name="Bhagyashri Sahu (UK)" userId="f327155b-8f2f-489b-af07-b5b6ba24eded" providerId="ADAL" clId="{4DAD8416-D0F4-43CC-B3B2-857BD2D6106A}" dt="2022-01-07T08:52:41.102" v="68" actId="14100"/>
        <pc:sldMkLst>
          <pc:docMk/>
          <pc:sldMk cId="0" sldId="465"/>
        </pc:sldMkLst>
        <pc:spChg chg="add del">
          <ac:chgData name="Bhagyashri Sahu (UK)" userId="f327155b-8f2f-489b-af07-b5b6ba24eded" providerId="ADAL" clId="{4DAD8416-D0F4-43CC-B3B2-857BD2D6106A}" dt="2022-01-07T08:49:28.974" v="37" actId="26606"/>
          <ac:spMkLst>
            <pc:docMk/>
            <pc:sldMk cId="0" sldId="465"/>
            <ac:spMk id="139" creationId="{8A99082C-DFB7-4A76-AEF9-CC7776D1377A}"/>
          </ac:spMkLst>
        </pc:spChg>
        <pc:spChg chg="add del">
          <ac:chgData name="Bhagyashri Sahu (UK)" userId="f327155b-8f2f-489b-af07-b5b6ba24eded" providerId="ADAL" clId="{4DAD8416-D0F4-43CC-B3B2-857BD2D6106A}" dt="2022-01-07T08:49:28.974" v="37" actId="26606"/>
          <ac:spMkLst>
            <pc:docMk/>
            <pc:sldMk cId="0" sldId="465"/>
            <ac:spMk id="141" creationId="{335CD886-02A5-44BE-B07A-B120E39D75EF}"/>
          </ac:spMkLst>
        </pc:spChg>
        <pc:spChg chg="add del">
          <ac:chgData name="Bhagyashri Sahu (UK)" userId="f327155b-8f2f-489b-af07-b5b6ba24eded" providerId="ADAL" clId="{4DAD8416-D0F4-43CC-B3B2-857BD2D6106A}" dt="2022-01-07T08:49:31.132" v="39" actId="26606"/>
          <ac:spMkLst>
            <pc:docMk/>
            <pc:sldMk cId="0" sldId="465"/>
            <ac:spMk id="143" creationId="{D3539FEE-81D3-4406-802E-60B20B16F4F6}"/>
          </ac:spMkLst>
        </pc:spChg>
        <pc:spChg chg="add del">
          <ac:chgData name="Bhagyashri Sahu (UK)" userId="f327155b-8f2f-489b-af07-b5b6ba24eded" providerId="ADAL" clId="{4DAD8416-D0F4-43CC-B3B2-857BD2D6106A}" dt="2022-01-07T08:49:31.132" v="39" actId="26606"/>
          <ac:spMkLst>
            <pc:docMk/>
            <pc:sldMk cId="0" sldId="465"/>
            <ac:spMk id="145" creationId="{DC701763-729E-462F-A5A8-E0DEFEB1E2E4}"/>
          </ac:spMkLst>
        </pc:spChg>
        <pc:spChg chg="add del">
          <ac:chgData name="Bhagyashri Sahu (UK)" userId="f327155b-8f2f-489b-af07-b5b6ba24eded" providerId="ADAL" clId="{4DAD8416-D0F4-43CC-B3B2-857BD2D6106A}" dt="2022-01-07T08:49:41.667" v="41" actId="26606"/>
          <ac:spMkLst>
            <pc:docMk/>
            <pc:sldMk cId="0" sldId="465"/>
            <ac:spMk id="163" creationId="{D9F5512A-48E1-4C07-B75E-3CCC517B6804}"/>
          </ac:spMkLst>
        </pc:spChg>
        <pc:spChg chg="add del">
          <ac:chgData name="Bhagyashri Sahu (UK)" userId="f327155b-8f2f-489b-af07-b5b6ba24eded" providerId="ADAL" clId="{4DAD8416-D0F4-43CC-B3B2-857BD2D6106A}" dt="2022-01-07T08:50:41.074" v="49" actId="26606"/>
          <ac:spMkLst>
            <pc:docMk/>
            <pc:sldMk cId="0" sldId="465"/>
            <ac:spMk id="1024" creationId="{823AC064-BC96-4F32-8AE1-B2FD38754823}"/>
          </ac:spMkLst>
        </pc:spChg>
        <pc:spChg chg="mod">
          <ac:chgData name="Bhagyashri Sahu (UK)" userId="f327155b-8f2f-489b-af07-b5b6ba24eded" providerId="ADAL" clId="{4DAD8416-D0F4-43CC-B3B2-857BD2D6106A}" dt="2022-01-07T08:51:38.951" v="58" actId="1076"/>
          <ac:spMkLst>
            <pc:docMk/>
            <pc:sldMk cId="0" sldId="465"/>
            <ac:spMk id="6148" creationId="{00000000-0000-0000-0000-000000000000}"/>
          </ac:spMkLst>
        </pc:spChg>
        <pc:spChg chg="add del">
          <ac:chgData name="Bhagyashri Sahu (UK)" userId="f327155b-8f2f-489b-af07-b5b6ba24eded" providerId="ADAL" clId="{4DAD8416-D0F4-43CC-B3B2-857BD2D6106A}" dt="2022-01-07T08:49:28.974" v="37" actId="26606"/>
          <ac:spMkLst>
            <pc:docMk/>
            <pc:sldMk cId="0" sldId="465"/>
            <ac:spMk id="6150" creationId="{78BA5F19-D5E1-4ECC-BEC2-DF7AEDFD7C50}"/>
          </ac:spMkLst>
        </pc:spChg>
        <pc:spChg chg="add">
          <ac:chgData name="Bhagyashri Sahu (UK)" userId="f327155b-8f2f-489b-af07-b5b6ba24eded" providerId="ADAL" clId="{4DAD8416-D0F4-43CC-B3B2-857BD2D6106A}" dt="2022-01-07T08:50:41.074" v="49" actId="26606"/>
          <ac:spMkLst>
            <pc:docMk/>
            <pc:sldMk cId="0" sldId="465"/>
            <ac:spMk id="6151" creationId="{521C4EA8-6B83-4338-913D-D75D3C4F34D6}"/>
          </ac:spMkLst>
        </pc:spChg>
        <pc:spChg chg="add del">
          <ac:chgData name="Bhagyashri Sahu (UK)" userId="f327155b-8f2f-489b-af07-b5b6ba24eded" providerId="ADAL" clId="{4DAD8416-D0F4-43CC-B3B2-857BD2D6106A}" dt="2022-01-07T08:49:31.132" v="39" actId="26606"/>
          <ac:spMkLst>
            <pc:docMk/>
            <pc:sldMk cId="0" sldId="465"/>
            <ac:spMk id="6152" creationId="{2151139A-886F-4B97-8815-729AD3831BBD}"/>
          </ac:spMkLst>
        </pc:spChg>
        <pc:spChg chg="add del">
          <ac:chgData name="Bhagyashri Sahu (UK)" userId="f327155b-8f2f-489b-af07-b5b6ba24eded" providerId="ADAL" clId="{4DAD8416-D0F4-43CC-B3B2-857BD2D6106A}" dt="2022-01-07T08:49:31.132" v="39" actId="26606"/>
          <ac:spMkLst>
            <pc:docMk/>
            <pc:sldMk cId="0" sldId="465"/>
            <ac:spMk id="6153" creationId="{AB5E08C4-8CDD-4623-A5B8-E998C6DEE3B7}"/>
          </ac:spMkLst>
        </pc:spChg>
        <pc:spChg chg="add del">
          <ac:chgData name="Bhagyashri Sahu (UK)" userId="f327155b-8f2f-489b-af07-b5b6ba24eded" providerId="ADAL" clId="{4DAD8416-D0F4-43CC-B3B2-857BD2D6106A}" dt="2022-01-07T08:49:31.132" v="39" actId="26606"/>
          <ac:spMkLst>
            <pc:docMk/>
            <pc:sldMk cId="0" sldId="465"/>
            <ac:spMk id="6154" creationId="{15F33878-D502-4FFA-8ACE-F2AECDB2A23F}"/>
          </ac:spMkLst>
        </pc:spChg>
        <pc:spChg chg="add del">
          <ac:chgData name="Bhagyashri Sahu (UK)" userId="f327155b-8f2f-489b-af07-b5b6ba24eded" providerId="ADAL" clId="{4DAD8416-D0F4-43CC-B3B2-857BD2D6106A}" dt="2022-01-07T08:49:41.667" v="41" actId="26606"/>
          <ac:spMkLst>
            <pc:docMk/>
            <pc:sldMk cId="0" sldId="465"/>
            <ac:spMk id="6156" creationId="{7316481C-0A49-4796-812B-0D64F063B720}"/>
          </ac:spMkLst>
        </pc:spChg>
        <pc:spChg chg="add del">
          <ac:chgData name="Bhagyashri Sahu (UK)" userId="f327155b-8f2f-489b-af07-b5b6ba24eded" providerId="ADAL" clId="{4DAD8416-D0F4-43CC-B3B2-857BD2D6106A}" dt="2022-01-07T08:49:41.667" v="41" actId="26606"/>
          <ac:spMkLst>
            <pc:docMk/>
            <pc:sldMk cId="0" sldId="465"/>
            <ac:spMk id="6157" creationId="{A5271697-90F1-4A23-8EF2-0179F2EAFACB}"/>
          </ac:spMkLst>
        </pc:spChg>
        <pc:spChg chg="add">
          <ac:chgData name="Bhagyashri Sahu (UK)" userId="f327155b-8f2f-489b-af07-b5b6ba24eded" providerId="ADAL" clId="{4DAD8416-D0F4-43CC-B3B2-857BD2D6106A}" dt="2022-01-07T08:50:41.074" v="49" actId="26606"/>
          <ac:spMkLst>
            <pc:docMk/>
            <pc:sldMk cId="0" sldId="465"/>
            <ac:spMk id="6160" creationId="{04357C93-F0CB-4A1C-8F77-4E9063789819}"/>
          </ac:spMkLst>
        </pc:spChg>
        <pc:spChg chg="add del">
          <ac:chgData name="Bhagyashri Sahu (UK)" userId="f327155b-8f2f-489b-af07-b5b6ba24eded" providerId="ADAL" clId="{4DAD8416-D0F4-43CC-B3B2-857BD2D6106A}" dt="2022-01-07T08:49:45.138" v="43" actId="26606"/>
          <ac:spMkLst>
            <pc:docMk/>
            <pc:sldMk cId="0" sldId="465"/>
            <ac:spMk id="6162" creationId="{765F4110-C0FC-4D61-ACD2-A7C950EAE908}"/>
          </ac:spMkLst>
        </pc:spChg>
        <pc:spChg chg="add del">
          <ac:chgData name="Bhagyashri Sahu (UK)" userId="f327155b-8f2f-489b-af07-b5b6ba24eded" providerId="ADAL" clId="{4DAD8416-D0F4-43CC-B3B2-857BD2D6106A}" dt="2022-01-07T08:49:51.830" v="45" actId="26606"/>
          <ac:spMkLst>
            <pc:docMk/>
            <pc:sldMk cId="0" sldId="465"/>
            <ac:spMk id="6165" creationId="{78BA5F19-D5E1-4ECC-BEC2-DF7AEDFD7C50}"/>
          </ac:spMkLst>
        </pc:spChg>
        <pc:spChg chg="add del">
          <ac:chgData name="Bhagyashri Sahu (UK)" userId="f327155b-8f2f-489b-af07-b5b6ba24eded" providerId="ADAL" clId="{4DAD8416-D0F4-43CC-B3B2-857BD2D6106A}" dt="2022-01-07T08:49:51.830" v="45" actId="26606"/>
          <ac:spMkLst>
            <pc:docMk/>
            <pc:sldMk cId="0" sldId="465"/>
            <ac:spMk id="6166" creationId="{8A99082C-DFB7-4A76-AEF9-CC7776D1377A}"/>
          </ac:spMkLst>
        </pc:spChg>
        <pc:spChg chg="add del">
          <ac:chgData name="Bhagyashri Sahu (UK)" userId="f327155b-8f2f-489b-af07-b5b6ba24eded" providerId="ADAL" clId="{4DAD8416-D0F4-43CC-B3B2-857BD2D6106A}" dt="2022-01-07T08:49:51.830" v="45" actId="26606"/>
          <ac:spMkLst>
            <pc:docMk/>
            <pc:sldMk cId="0" sldId="465"/>
            <ac:spMk id="6167" creationId="{335CD886-02A5-44BE-B07A-B120E39D75EF}"/>
          </ac:spMkLst>
        </pc:spChg>
        <pc:spChg chg="add del">
          <ac:chgData name="Bhagyashri Sahu (UK)" userId="f327155b-8f2f-489b-af07-b5b6ba24eded" providerId="ADAL" clId="{4DAD8416-D0F4-43CC-B3B2-857BD2D6106A}" dt="2022-01-07T08:50:08.141" v="47" actId="26606"/>
          <ac:spMkLst>
            <pc:docMk/>
            <pc:sldMk cId="0" sldId="465"/>
            <ac:spMk id="6169" creationId="{7316481C-0A49-4796-812B-0D64F063B720}"/>
          </ac:spMkLst>
        </pc:spChg>
        <pc:spChg chg="add del">
          <ac:chgData name="Bhagyashri Sahu (UK)" userId="f327155b-8f2f-489b-af07-b5b6ba24eded" providerId="ADAL" clId="{4DAD8416-D0F4-43CC-B3B2-857BD2D6106A}" dt="2022-01-07T08:50:08.141" v="47" actId="26606"/>
          <ac:spMkLst>
            <pc:docMk/>
            <pc:sldMk cId="0" sldId="465"/>
            <ac:spMk id="6170" creationId="{A5271697-90F1-4A23-8EF2-0179F2EAFACB}"/>
          </ac:spMkLst>
        </pc:spChg>
        <pc:spChg chg="add del">
          <ac:chgData name="Bhagyashri Sahu (UK)" userId="f327155b-8f2f-489b-af07-b5b6ba24eded" providerId="ADAL" clId="{4DAD8416-D0F4-43CC-B3B2-857BD2D6106A}" dt="2022-01-07T08:50:08.141" v="47" actId="26606"/>
          <ac:spMkLst>
            <pc:docMk/>
            <pc:sldMk cId="0" sldId="465"/>
            <ac:spMk id="6174" creationId="{D9F5512A-48E1-4C07-B75E-3CCC517B6804}"/>
          </ac:spMkLst>
        </pc:spChg>
        <pc:grpChg chg="add">
          <ac:chgData name="Bhagyashri Sahu (UK)" userId="f327155b-8f2f-489b-af07-b5b6ba24eded" providerId="ADAL" clId="{4DAD8416-D0F4-43CC-B3B2-857BD2D6106A}" dt="2022-01-07T08:50:41.074" v="49" actId="26606"/>
          <ac:grpSpMkLst>
            <pc:docMk/>
            <pc:sldMk cId="0" sldId="465"/>
            <ac:grpSpMk id="6155" creationId="{3AF6A671-C637-4547-85F4-51B6D1881399}"/>
          </ac:grpSpMkLst>
        </pc:grpChg>
        <pc:grpChg chg="add del">
          <ac:chgData name="Bhagyashri Sahu (UK)" userId="f327155b-8f2f-489b-af07-b5b6ba24eded" providerId="ADAL" clId="{4DAD8416-D0F4-43CC-B3B2-857BD2D6106A}" dt="2022-01-07T08:49:41.667" v="41" actId="26606"/>
          <ac:grpSpMkLst>
            <pc:docMk/>
            <pc:sldMk cId="0" sldId="465"/>
            <ac:grpSpMk id="6158" creationId="{0924561D-756D-410B-973A-E68C2552C20C}"/>
          </ac:grpSpMkLst>
        </pc:grpChg>
        <pc:grpChg chg="add del">
          <ac:chgData name="Bhagyashri Sahu (UK)" userId="f327155b-8f2f-489b-af07-b5b6ba24eded" providerId="ADAL" clId="{4DAD8416-D0F4-43CC-B3B2-857BD2D6106A}" dt="2022-01-07T08:50:08.141" v="47" actId="26606"/>
          <ac:grpSpMkLst>
            <pc:docMk/>
            <pc:sldMk cId="0" sldId="465"/>
            <ac:grpSpMk id="6171" creationId="{0924561D-756D-410B-973A-E68C2552C20C}"/>
          </ac:grpSpMkLst>
        </pc:grpChg>
        <pc:picChg chg="mod ord">
          <ac:chgData name="Bhagyashri Sahu (UK)" userId="f327155b-8f2f-489b-af07-b5b6ba24eded" providerId="ADAL" clId="{4DAD8416-D0F4-43CC-B3B2-857BD2D6106A}" dt="2022-01-07T08:52:06.056" v="60" actId="1076"/>
          <ac:picMkLst>
            <pc:docMk/>
            <pc:sldMk cId="0" sldId="465"/>
            <ac:picMk id="4" creationId="{39FCE8D3-693C-4995-8704-186E5A397DF1}"/>
          </ac:picMkLst>
        </pc:picChg>
        <pc:picChg chg="add del mod">
          <ac:chgData name="Bhagyashri Sahu (UK)" userId="f327155b-8f2f-489b-af07-b5b6ba24eded" providerId="ADAL" clId="{4DAD8416-D0F4-43CC-B3B2-857BD2D6106A}" dt="2022-01-07T08:48:35.685" v="29"/>
          <ac:picMkLst>
            <pc:docMk/>
            <pc:sldMk cId="0" sldId="465"/>
            <ac:picMk id="1026" creationId="{B5922094-228F-42B5-BA18-99A7DB19F482}"/>
          </ac:picMkLst>
        </pc:picChg>
        <pc:picChg chg="add mod">
          <ac:chgData name="Bhagyashri Sahu (UK)" userId="f327155b-8f2f-489b-af07-b5b6ba24eded" providerId="ADAL" clId="{4DAD8416-D0F4-43CC-B3B2-857BD2D6106A}" dt="2022-01-07T08:52:41.102" v="68" actId="14100"/>
          <ac:picMkLst>
            <pc:docMk/>
            <pc:sldMk cId="0" sldId="465"/>
            <ac:picMk id="1028" creationId="{A974D019-EE46-499A-80AE-8809C53C6064}"/>
          </ac:picMkLst>
        </pc:picChg>
        <pc:picChg chg="add del mod">
          <ac:chgData name="Bhagyashri Sahu (UK)" userId="f327155b-8f2f-489b-af07-b5b6ba24eded" providerId="ADAL" clId="{4DAD8416-D0F4-43CC-B3B2-857BD2D6106A}" dt="2022-01-07T08:48:37.582" v="30" actId="478"/>
          <ac:picMkLst>
            <pc:docMk/>
            <pc:sldMk cId="0" sldId="465"/>
            <ac:picMk id="2050" creationId="{8B011913-CE30-4883-B22D-6A72F15D0DDA}"/>
          </ac:picMkLst>
        </pc:picChg>
        <pc:cxnChg chg="add del">
          <ac:chgData name="Bhagyashri Sahu (UK)" userId="f327155b-8f2f-489b-af07-b5b6ba24eded" providerId="ADAL" clId="{4DAD8416-D0F4-43CC-B3B2-857BD2D6106A}" dt="2022-01-07T08:50:41.074" v="49" actId="26606"/>
          <ac:cxnSpMkLst>
            <pc:docMk/>
            <pc:sldMk cId="0" sldId="465"/>
            <ac:cxnSpMk id="1025" creationId="{7E7C77BC-7138-40B1-A15B-20F57A494629}"/>
          </ac:cxnSpMkLst>
        </pc:cxnChg>
        <pc:cxnChg chg="add del">
          <ac:chgData name="Bhagyashri Sahu (UK)" userId="f327155b-8f2f-489b-af07-b5b6ba24eded" providerId="ADAL" clId="{4DAD8416-D0F4-43CC-B3B2-857BD2D6106A}" dt="2022-01-07T08:50:41.074" v="49" actId="26606"/>
          <ac:cxnSpMkLst>
            <pc:docMk/>
            <pc:sldMk cId="0" sldId="465"/>
            <ac:cxnSpMk id="1027" creationId="{DB146403-F3D6-484B-B2ED-97F9565D0370}"/>
          </ac:cxnSpMkLst>
        </pc:cxnChg>
        <pc:cxnChg chg="add del">
          <ac:chgData name="Bhagyashri Sahu (UK)" userId="f327155b-8f2f-489b-af07-b5b6ba24eded" providerId="ADAL" clId="{4DAD8416-D0F4-43CC-B3B2-857BD2D6106A}" dt="2022-01-07T08:49:45.138" v="43" actId="26606"/>
          <ac:cxnSpMkLst>
            <pc:docMk/>
            <pc:sldMk cId="0" sldId="465"/>
            <ac:cxnSpMk id="6163" creationId="{CC94CBDB-A76C-499E-95AB-C0A049E3154E}"/>
          </ac:cxnSpMkLst>
        </pc:cxnChg>
      </pc:sldChg>
      <pc:sldChg chg="modSp">
        <pc:chgData name="Bhagyashri Sahu (UK)" userId="f327155b-8f2f-489b-af07-b5b6ba24eded" providerId="ADAL" clId="{4DAD8416-D0F4-43CC-B3B2-857BD2D6106A}" dt="2022-01-07T09:00:11.376" v="103" actId="1076"/>
        <pc:sldMkLst>
          <pc:docMk/>
          <pc:sldMk cId="0" sldId="477"/>
        </pc:sldMkLst>
        <pc:picChg chg="mod">
          <ac:chgData name="Bhagyashri Sahu (UK)" userId="f327155b-8f2f-489b-af07-b5b6ba24eded" providerId="ADAL" clId="{4DAD8416-D0F4-43CC-B3B2-857BD2D6106A}" dt="2022-01-07T09:00:11.376" v="103" actId="1076"/>
          <ac:picMkLst>
            <pc:docMk/>
            <pc:sldMk cId="0" sldId="477"/>
            <ac:picMk id="30724" creationId="{00000000-0000-0000-0000-000000000000}"/>
          </ac:picMkLst>
        </pc:picChg>
      </pc:sldChg>
      <pc:sldChg chg="addSp delSp modSp mod">
        <pc:chgData name="Bhagyashri Sahu (UK)" userId="f327155b-8f2f-489b-af07-b5b6ba24eded" providerId="ADAL" clId="{4DAD8416-D0F4-43CC-B3B2-857BD2D6106A}" dt="2022-01-07T09:00:54.774" v="181" actId="1076"/>
        <pc:sldMkLst>
          <pc:docMk/>
          <pc:sldMk cId="0" sldId="478"/>
        </pc:sldMkLst>
        <pc:spChg chg="add del mod">
          <ac:chgData name="Bhagyashri Sahu (UK)" userId="f327155b-8f2f-489b-af07-b5b6ba24eded" providerId="ADAL" clId="{4DAD8416-D0F4-43CC-B3B2-857BD2D6106A}" dt="2022-01-07T09:00:43.101" v="178" actId="20577"/>
          <ac:spMkLst>
            <pc:docMk/>
            <pc:sldMk cId="0" sldId="478"/>
            <ac:spMk id="32771" creationId="{00000000-0000-0000-0000-000000000000}"/>
          </ac:spMkLst>
        </pc:spChg>
        <pc:graphicFrameChg chg="add del">
          <ac:chgData name="Bhagyashri Sahu (UK)" userId="f327155b-8f2f-489b-af07-b5b6ba24eded" providerId="ADAL" clId="{4DAD8416-D0F4-43CC-B3B2-857BD2D6106A}" dt="2022-01-07T08:56:11.457" v="70" actId="26606"/>
          <ac:graphicFrameMkLst>
            <pc:docMk/>
            <pc:sldMk cId="0" sldId="478"/>
            <ac:graphicFrameMk id="32775" creationId="{B0FE8C93-C296-4279-AAB4-9938E618E381}"/>
          </ac:graphicFrameMkLst>
        </pc:graphicFrameChg>
        <pc:graphicFrameChg chg="add del">
          <ac:chgData name="Bhagyashri Sahu (UK)" userId="f327155b-8f2f-489b-af07-b5b6ba24eded" providerId="ADAL" clId="{4DAD8416-D0F4-43CC-B3B2-857BD2D6106A}" dt="2022-01-07T08:56:13.879" v="72" actId="26606"/>
          <ac:graphicFrameMkLst>
            <pc:docMk/>
            <pc:sldMk cId="0" sldId="478"/>
            <ac:graphicFrameMk id="32777" creationId="{DCD3E5E7-FD5D-4D3F-870D-7EA64C792D99}"/>
          </ac:graphicFrameMkLst>
        </pc:graphicFrameChg>
        <pc:graphicFrameChg chg="add del">
          <ac:chgData name="Bhagyashri Sahu (UK)" userId="f327155b-8f2f-489b-af07-b5b6ba24eded" providerId="ADAL" clId="{4DAD8416-D0F4-43CC-B3B2-857BD2D6106A}" dt="2022-01-07T08:56:14.927" v="74" actId="26606"/>
          <ac:graphicFrameMkLst>
            <pc:docMk/>
            <pc:sldMk cId="0" sldId="478"/>
            <ac:graphicFrameMk id="32779" creationId="{ECB4D6B6-9C7C-42D1-A453-8963F2F690F3}"/>
          </ac:graphicFrameMkLst>
        </pc:graphicFrameChg>
        <pc:graphicFrameChg chg="add del">
          <ac:chgData name="Bhagyashri Sahu (UK)" userId="f327155b-8f2f-489b-af07-b5b6ba24eded" providerId="ADAL" clId="{4DAD8416-D0F4-43CC-B3B2-857BD2D6106A}" dt="2022-01-07T08:56:16.269" v="76" actId="26606"/>
          <ac:graphicFrameMkLst>
            <pc:docMk/>
            <pc:sldMk cId="0" sldId="478"/>
            <ac:graphicFrameMk id="32781" creationId="{AF17AC9E-0780-48DD-9800-9B8146A6D46F}"/>
          </ac:graphicFrameMkLst>
        </pc:graphicFrameChg>
        <pc:graphicFrameChg chg="add del mod">
          <ac:chgData name="Bhagyashri Sahu (UK)" userId="f327155b-8f2f-489b-af07-b5b6ba24eded" providerId="ADAL" clId="{4DAD8416-D0F4-43CC-B3B2-857BD2D6106A}" dt="2022-01-07T08:59:00.876" v="90" actId="26606"/>
          <ac:graphicFrameMkLst>
            <pc:docMk/>
            <pc:sldMk cId="0" sldId="478"/>
            <ac:graphicFrameMk id="32783" creationId="{B0FE8C93-C296-4279-AAB4-9938E618E381}"/>
          </ac:graphicFrameMkLst>
        </pc:graphicFrameChg>
        <pc:graphicFrameChg chg="add del">
          <ac:chgData name="Bhagyashri Sahu (UK)" userId="f327155b-8f2f-489b-af07-b5b6ba24eded" providerId="ADAL" clId="{4DAD8416-D0F4-43CC-B3B2-857BD2D6106A}" dt="2022-01-07T08:58:57.153" v="84" actId="26606"/>
          <ac:graphicFrameMkLst>
            <pc:docMk/>
            <pc:sldMk cId="0" sldId="478"/>
            <ac:graphicFrameMk id="32785" creationId="{8498959A-60FB-41B9-82D7-36A4426623E3}"/>
          </ac:graphicFrameMkLst>
        </pc:graphicFrameChg>
        <pc:picChg chg="add del mod">
          <ac:chgData name="Bhagyashri Sahu (UK)" userId="f327155b-8f2f-489b-af07-b5b6ba24eded" providerId="ADAL" clId="{4DAD8416-D0F4-43CC-B3B2-857BD2D6106A}" dt="2022-01-07T09:00:54.774" v="181" actId="1076"/>
          <ac:picMkLst>
            <pc:docMk/>
            <pc:sldMk cId="0" sldId="478"/>
            <ac:picMk id="32772" creationId="{00000000-0000-0000-0000-000000000000}"/>
          </ac:picMkLst>
        </pc:picChg>
      </pc:sldChg>
      <pc:sldChg chg="modSp mod">
        <pc:chgData name="Bhagyashri Sahu (UK)" userId="f327155b-8f2f-489b-af07-b5b6ba24eded" providerId="ADAL" clId="{4DAD8416-D0F4-43CC-B3B2-857BD2D6106A}" dt="2022-01-07T09:01:51.993" v="195" actId="1076"/>
        <pc:sldMkLst>
          <pc:docMk/>
          <pc:sldMk cId="0" sldId="559"/>
        </pc:sldMkLst>
        <pc:spChg chg="mod">
          <ac:chgData name="Bhagyashri Sahu (UK)" userId="f327155b-8f2f-489b-af07-b5b6ba24eded" providerId="ADAL" clId="{4DAD8416-D0F4-43CC-B3B2-857BD2D6106A}" dt="2022-01-07T09:01:42.096" v="194" actId="20577"/>
          <ac:spMkLst>
            <pc:docMk/>
            <pc:sldMk cId="0" sldId="559"/>
            <ac:spMk id="37890" creationId="{8A235635-695A-4B56-9EB1-3CF7C902B604}"/>
          </ac:spMkLst>
        </pc:spChg>
        <pc:picChg chg="mod">
          <ac:chgData name="Bhagyashri Sahu (UK)" userId="f327155b-8f2f-489b-af07-b5b6ba24eded" providerId="ADAL" clId="{4DAD8416-D0F4-43CC-B3B2-857BD2D6106A}" dt="2022-01-07T09:01:51.993" v="195" actId="1076"/>
          <ac:picMkLst>
            <pc:docMk/>
            <pc:sldMk cId="0" sldId="559"/>
            <ac:picMk id="37891" creationId="{00000000-0000-0000-0000-000000000000}"/>
          </ac:picMkLst>
        </pc:picChg>
      </pc:sldChg>
      <pc:sldChg chg="modSp mod">
        <pc:chgData name="Bhagyashri Sahu (UK)" userId="f327155b-8f2f-489b-af07-b5b6ba24eded" providerId="ADAL" clId="{4DAD8416-D0F4-43CC-B3B2-857BD2D6106A}" dt="2022-01-07T09:15:44.036" v="199" actId="20577"/>
        <pc:sldMkLst>
          <pc:docMk/>
          <pc:sldMk cId="0" sldId="577"/>
        </pc:sldMkLst>
        <pc:graphicFrameChg chg="modGraphic">
          <ac:chgData name="Bhagyashri Sahu (UK)" userId="f327155b-8f2f-489b-af07-b5b6ba24eded" providerId="ADAL" clId="{4DAD8416-D0F4-43CC-B3B2-857BD2D6106A}" dt="2022-01-07T09:15:44.036" v="199" actId="20577"/>
          <ac:graphicFrameMkLst>
            <pc:docMk/>
            <pc:sldMk cId="0" sldId="577"/>
            <ac:graphicFrameMk id="2" creationId="{95766C2D-EB90-43EF-8C32-D707C2647F9F}"/>
          </ac:graphicFrameMkLst>
        </pc:graphicFrameChg>
      </pc:sldChg>
      <pc:sldChg chg="addSp delSp modSp mod modAnim">
        <pc:chgData name="Bhagyashri Sahu (UK)" userId="f327155b-8f2f-489b-af07-b5b6ba24eded" providerId="ADAL" clId="{4DAD8416-D0F4-43CC-B3B2-857BD2D6106A}" dt="2022-01-07T08:42:49.865" v="21"/>
        <pc:sldMkLst>
          <pc:docMk/>
          <pc:sldMk cId="4240329800" sldId="604"/>
        </pc:sldMkLst>
        <pc:picChg chg="add mod">
          <ac:chgData name="Bhagyashri Sahu (UK)" userId="f327155b-8f2f-489b-af07-b5b6ba24eded" providerId="ADAL" clId="{4DAD8416-D0F4-43CC-B3B2-857BD2D6106A}" dt="2022-01-07T08:41:49.470" v="17" actId="1076"/>
          <ac:picMkLst>
            <pc:docMk/>
            <pc:sldMk cId="4240329800" sldId="604"/>
            <ac:picMk id="2" creationId="{0EE5111C-F6C1-498A-B3EB-DE9BCCFB89AE}"/>
          </ac:picMkLst>
        </pc:picChg>
        <pc:picChg chg="add del mod">
          <ac:chgData name="Bhagyashri Sahu (UK)" userId="f327155b-8f2f-489b-af07-b5b6ba24eded" providerId="ADAL" clId="{4DAD8416-D0F4-43CC-B3B2-857BD2D6106A}" dt="2022-01-07T08:41:31.293" v="11" actId="478"/>
          <ac:picMkLst>
            <pc:docMk/>
            <pc:sldMk cId="4240329800" sldId="604"/>
            <ac:picMk id="4" creationId="{B6929217-0812-46F7-9353-1099BE515C1F}"/>
          </ac:picMkLst>
        </pc:picChg>
        <pc:picChg chg="add mod">
          <ac:chgData name="Bhagyashri Sahu (UK)" userId="f327155b-8f2f-489b-af07-b5b6ba24eded" providerId="ADAL" clId="{4DAD8416-D0F4-43CC-B3B2-857BD2D6106A}" dt="2022-01-07T08:41:57.085" v="19" actId="1076"/>
          <ac:picMkLst>
            <pc:docMk/>
            <pc:sldMk cId="4240329800" sldId="604"/>
            <ac:picMk id="6" creationId="{03FE68C4-547B-465C-A55E-380B496AA059}"/>
          </ac:picMkLst>
        </pc:picChg>
        <pc:picChg chg="mod">
          <ac:chgData name="Bhagyashri Sahu (UK)" userId="f327155b-8f2f-489b-af07-b5b6ba24eded" providerId="ADAL" clId="{4DAD8416-D0F4-43CC-B3B2-857BD2D6106A}" dt="2022-01-07T08:41:51.621" v="18" actId="1076"/>
          <ac:picMkLst>
            <pc:docMk/>
            <pc:sldMk cId="4240329800" sldId="604"/>
            <ac:picMk id="8" creationId="{62BB95F9-90BF-4358-B787-84003638556B}"/>
          </ac:picMkLst>
        </pc:picChg>
      </pc:sldChg>
    </pc:docChg>
  </pc:docChgLst>
  <pc:docChgLst>
    <pc:chgData name="Vartika  Singh" userId="8f0ed029-5aee-4435-8994-3ed7e87fef5c" providerId="ADAL" clId="{FBE99AD6-34A6-4F2B-81FD-E166E6F3CF87}"/>
    <pc:docChg chg="undo custSel modSld">
      <pc:chgData name="Vartika  Singh" userId="8f0ed029-5aee-4435-8994-3ed7e87fef5c" providerId="ADAL" clId="{FBE99AD6-34A6-4F2B-81FD-E166E6F3CF87}" dt="2021-07-20T09:07:42.231" v="675" actId="1076"/>
      <pc:docMkLst>
        <pc:docMk/>
      </pc:docMkLst>
      <pc:sldChg chg="addSp delSp modSp mod">
        <pc:chgData name="Vartika  Singh" userId="8f0ed029-5aee-4435-8994-3ed7e87fef5c" providerId="ADAL" clId="{FBE99AD6-34A6-4F2B-81FD-E166E6F3CF87}" dt="2021-07-20T04:19:54.674" v="120"/>
        <pc:sldMkLst>
          <pc:docMk/>
          <pc:sldMk cId="1846032673" sldId="436"/>
        </pc:sldMkLst>
        <pc:picChg chg="del">
          <ac:chgData name="Vartika  Singh" userId="8f0ed029-5aee-4435-8994-3ed7e87fef5c" providerId="ADAL" clId="{FBE99AD6-34A6-4F2B-81FD-E166E6F3CF87}" dt="2021-07-20T04:19:53.100" v="119" actId="478"/>
          <ac:picMkLst>
            <pc:docMk/>
            <pc:sldMk cId="1846032673" sldId="436"/>
            <ac:picMk id="7" creationId="{E5161B16-20BE-4437-B73B-7F70BBBFE5F3}"/>
          </ac:picMkLst>
        </pc:picChg>
        <pc:picChg chg="add mod">
          <ac:chgData name="Vartika  Singh" userId="8f0ed029-5aee-4435-8994-3ed7e87fef5c" providerId="ADAL" clId="{FBE99AD6-34A6-4F2B-81FD-E166E6F3CF87}" dt="2021-07-20T04:19:54.674" v="120"/>
          <ac:picMkLst>
            <pc:docMk/>
            <pc:sldMk cId="1846032673" sldId="436"/>
            <ac:picMk id="9" creationId="{576403D2-1CE9-4685-ACCD-104FA92AEE91}"/>
          </ac:picMkLst>
        </pc:picChg>
      </pc:sldChg>
      <pc:sldChg chg="addSp delSp modSp mod">
        <pc:chgData name="Vartika  Singh" userId="8f0ed029-5aee-4435-8994-3ed7e87fef5c" providerId="ADAL" clId="{FBE99AD6-34A6-4F2B-81FD-E166E6F3CF87}" dt="2021-07-20T04:19:59.285" v="122"/>
        <pc:sldMkLst>
          <pc:docMk/>
          <pc:sldMk cId="3272237316" sldId="445"/>
        </pc:sldMkLst>
        <pc:picChg chg="del">
          <ac:chgData name="Vartika  Singh" userId="8f0ed029-5aee-4435-8994-3ed7e87fef5c" providerId="ADAL" clId="{FBE99AD6-34A6-4F2B-81FD-E166E6F3CF87}" dt="2021-07-20T04:19:58.004" v="121" actId="478"/>
          <ac:picMkLst>
            <pc:docMk/>
            <pc:sldMk cId="3272237316" sldId="445"/>
            <ac:picMk id="7" creationId="{53D5DD42-E439-4C91-A596-6B51FFA66D89}"/>
          </ac:picMkLst>
        </pc:picChg>
        <pc:picChg chg="add mod">
          <ac:chgData name="Vartika  Singh" userId="8f0ed029-5aee-4435-8994-3ed7e87fef5c" providerId="ADAL" clId="{FBE99AD6-34A6-4F2B-81FD-E166E6F3CF87}" dt="2021-07-20T04:19:59.285" v="122"/>
          <ac:picMkLst>
            <pc:docMk/>
            <pc:sldMk cId="3272237316" sldId="445"/>
            <ac:picMk id="9" creationId="{EAF5F107-FF72-4D11-842B-E1E32D69F1FD}"/>
          </ac:picMkLst>
        </pc:picChg>
      </pc:sldChg>
      <pc:sldChg chg="addSp delSp modSp mod setBg setClrOvrMap">
        <pc:chgData name="Vartika  Singh" userId="8f0ed029-5aee-4435-8994-3ed7e87fef5c" providerId="ADAL" clId="{FBE99AD6-34A6-4F2B-81FD-E166E6F3CF87}" dt="2021-07-20T09:07:42.231" v="675" actId="1076"/>
        <pc:sldMkLst>
          <pc:docMk/>
          <pc:sldMk cId="0" sldId="465"/>
        </pc:sldMkLst>
        <pc:spChg chg="add del">
          <ac:chgData name="Vartika  Singh" userId="8f0ed029-5aee-4435-8994-3ed7e87fef5c" providerId="ADAL" clId="{FBE99AD6-34A6-4F2B-81FD-E166E6F3CF87}" dt="2021-07-20T04:27:39.727" v="197"/>
          <ac:spMkLst>
            <pc:docMk/>
            <pc:sldMk cId="0" sldId="465"/>
            <ac:spMk id="8" creationId="{2833DD8B-D8D5-4653-B93F-0FA5C7BCF0FC}"/>
          </ac:spMkLst>
        </pc:spChg>
        <pc:spChg chg="add del">
          <ac:chgData name="Vartika  Singh" userId="8f0ed029-5aee-4435-8994-3ed7e87fef5c" providerId="ADAL" clId="{FBE99AD6-34A6-4F2B-81FD-E166E6F3CF87}" dt="2021-07-20T04:28:47.116" v="201"/>
          <ac:spMkLst>
            <pc:docMk/>
            <pc:sldMk cId="0" sldId="465"/>
            <ac:spMk id="10" creationId="{5ECB3550-459E-4561-A3C5-C4357DDE65E1}"/>
          </ac:spMkLst>
        </pc:spChg>
        <pc:spChg chg="mod">
          <ac:chgData name="Vartika  Singh" userId="8f0ed029-5aee-4435-8994-3ed7e87fef5c" providerId="ADAL" clId="{FBE99AD6-34A6-4F2B-81FD-E166E6F3CF87}" dt="2021-07-20T04:30:28.517" v="221" actId="1076"/>
          <ac:spMkLst>
            <pc:docMk/>
            <pc:sldMk cId="0" sldId="465"/>
            <ac:spMk id="18" creationId="{0D8ABD12-8B08-4DF1-AA0D-DC7BFF7FA5A7}"/>
          </ac:spMkLst>
        </pc:spChg>
        <pc:spChg chg="mod">
          <ac:chgData name="Vartika  Singh" userId="8f0ed029-5aee-4435-8994-3ed7e87fef5c" providerId="ADAL" clId="{FBE99AD6-34A6-4F2B-81FD-E166E6F3CF87}" dt="2021-07-20T04:30:28.517" v="221" actId="1076"/>
          <ac:spMkLst>
            <pc:docMk/>
            <pc:sldMk cId="0" sldId="465"/>
            <ac:spMk id="20" creationId="{17FBAE98-E787-4648-91BC-F8D62B429D50}"/>
          </ac:spMkLst>
        </pc:spChg>
        <pc:spChg chg="mod">
          <ac:chgData name="Vartika  Singh" userId="8f0ed029-5aee-4435-8994-3ed7e87fef5c" providerId="ADAL" clId="{FBE99AD6-34A6-4F2B-81FD-E166E6F3CF87}" dt="2021-07-20T04:30:28.517" v="221" actId="1076"/>
          <ac:spMkLst>
            <pc:docMk/>
            <pc:sldMk cId="0" sldId="465"/>
            <ac:spMk id="22" creationId="{BA19CEA2-BE6C-40DC-941A-0C949D3FAAD3}"/>
          </ac:spMkLst>
        </pc:spChg>
        <pc:spChg chg="mod">
          <ac:chgData name="Vartika  Singh" userId="8f0ed029-5aee-4435-8994-3ed7e87fef5c" providerId="ADAL" clId="{FBE99AD6-34A6-4F2B-81FD-E166E6F3CF87}" dt="2021-07-20T04:30:28.517" v="221" actId="1076"/>
          <ac:spMkLst>
            <pc:docMk/>
            <pc:sldMk cId="0" sldId="465"/>
            <ac:spMk id="25" creationId="{D3D0CEA8-138D-459B-8BB2-7A363CFCE513}"/>
          </ac:spMkLst>
        </pc:spChg>
        <pc:spChg chg="del mod">
          <ac:chgData name="Vartika  Singh" userId="8f0ed029-5aee-4435-8994-3ed7e87fef5c" providerId="ADAL" clId="{FBE99AD6-34A6-4F2B-81FD-E166E6F3CF87}" dt="2021-07-20T04:30:34.613" v="222" actId="478"/>
          <ac:spMkLst>
            <pc:docMk/>
            <pc:sldMk cId="0" sldId="465"/>
            <ac:spMk id="28" creationId="{8AA475F8-220F-49BE-A83D-159CCD84AC06}"/>
          </ac:spMkLst>
        </pc:spChg>
        <pc:spChg chg="mod">
          <ac:chgData name="Vartika  Singh" userId="8f0ed029-5aee-4435-8994-3ed7e87fef5c" providerId="ADAL" clId="{FBE99AD6-34A6-4F2B-81FD-E166E6F3CF87}" dt="2021-07-20T04:30:40.845" v="223" actId="1076"/>
          <ac:spMkLst>
            <pc:docMk/>
            <pc:sldMk cId="0" sldId="465"/>
            <ac:spMk id="29" creationId="{4E977598-63EE-479A-B2F3-422EC39D8F28}"/>
          </ac:spMkLst>
        </pc:spChg>
        <pc:spChg chg="del mod">
          <ac:chgData name="Vartika  Singh" userId="8f0ed029-5aee-4435-8994-3ed7e87fef5c" providerId="ADAL" clId="{FBE99AD6-34A6-4F2B-81FD-E166E6F3CF87}" dt="2021-07-20T04:30:04.254" v="217" actId="478"/>
          <ac:spMkLst>
            <pc:docMk/>
            <pc:sldMk cId="0" sldId="465"/>
            <ac:spMk id="30" creationId="{1B64E24D-CD1F-474A-B2AC-A239587E957C}"/>
          </ac:spMkLst>
        </pc:spChg>
        <pc:spChg chg="del mod">
          <ac:chgData name="Vartika  Singh" userId="8f0ed029-5aee-4435-8994-3ed7e87fef5c" providerId="ADAL" clId="{FBE99AD6-34A6-4F2B-81FD-E166E6F3CF87}" dt="2021-07-20T04:31:08.689" v="228" actId="478"/>
          <ac:spMkLst>
            <pc:docMk/>
            <pc:sldMk cId="0" sldId="465"/>
            <ac:spMk id="31" creationId="{368A26FA-3002-4FA3-8511-B153804C007F}"/>
          </ac:spMkLst>
        </pc:spChg>
        <pc:spChg chg="mod">
          <ac:chgData name="Vartika  Singh" userId="8f0ed029-5aee-4435-8994-3ed7e87fef5c" providerId="ADAL" clId="{FBE99AD6-34A6-4F2B-81FD-E166E6F3CF87}" dt="2021-07-20T04:31:27.701" v="229" actId="1076"/>
          <ac:spMkLst>
            <pc:docMk/>
            <pc:sldMk cId="0" sldId="465"/>
            <ac:spMk id="32" creationId="{8882FB88-7B9F-4115-A55F-2FD477DEF752}"/>
          </ac:spMkLst>
        </pc:spChg>
        <pc:spChg chg="del mod">
          <ac:chgData name="Vartika  Singh" userId="8f0ed029-5aee-4435-8994-3ed7e87fef5c" providerId="ADAL" clId="{FBE99AD6-34A6-4F2B-81FD-E166E6F3CF87}" dt="2021-07-20T04:30:16.533" v="220" actId="478"/>
          <ac:spMkLst>
            <pc:docMk/>
            <pc:sldMk cId="0" sldId="465"/>
            <ac:spMk id="33" creationId="{3DF56AC2-271B-4561-9523-CBE5CE55C8D0}"/>
          </ac:spMkLst>
        </pc:spChg>
        <pc:spChg chg="del mod">
          <ac:chgData name="Vartika  Singh" userId="8f0ed029-5aee-4435-8994-3ed7e87fef5c" providerId="ADAL" clId="{FBE99AD6-34A6-4F2B-81FD-E166E6F3CF87}" dt="2021-07-20T04:30:56.168" v="226" actId="478"/>
          <ac:spMkLst>
            <pc:docMk/>
            <pc:sldMk cId="0" sldId="465"/>
            <ac:spMk id="34" creationId="{7DF82665-3019-4D0E-AA8E-1AC41F244E9B}"/>
          </ac:spMkLst>
        </pc:spChg>
        <pc:spChg chg="mod">
          <ac:chgData name="Vartika  Singh" userId="8f0ed029-5aee-4435-8994-3ed7e87fef5c" providerId="ADAL" clId="{FBE99AD6-34A6-4F2B-81FD-E166E6F3CF87}" dt="2021-07-20T04:31:04.549" v="227" actId="1076"/>
          <ac:spMkLst>
            <pc:docMk/>
            <pc:sldMk cId="0" sldId="465"/>
            <ac:spMk id="35" creationId="{2EF82684-A09E-4ED9-946A-271FBD7EBB5E}"/>
          </ac:spMkLst>
        </pc:spChg>
        <pc:spChg chg="del mod">
          <ac:chgData name="Vartika  Singh" userId="8f0ed029-5aee-4435-8994-3ed7e87fef5c" providerId="ADAL" clId="{FBE99AD6-34A6-4F2B-81FD-E166E6F3CF87}" dt="2021-07-20T04:30:12.969" v="219" actId="478"/>
          <ac:spMkLst>
            <pc:docMk/>
            <pc:sldMk cId="0" sldId="465"/>
            <ac:spMk id="36" creationId="{62DDE256-00E6-4739-AEC7-488782D701D2}"/>
          </ac:spMkLst>
        </pc:spChg>
        <pc:spChg chg="del mod">
          <ac:chgData name="Vartika  Singh" userId="8f0ed029-5aee-4435-8994-3ed7e87fef5c" providerId="ADAL" clId="{FBE99AD6-34A6-4F2B-81FD-E166E6F3CF87}" dt="2021-07-20T04:30:45.124" v="224" actId="478"/>
          <ac:spMkLst>
            <pc:docMk/>
            <pc:sldMk cId="0" sldId="465"/>
            <ac:spMk id="37" creationId="{8EF781E3-7F0B-4CA5-ACD3-E8F61902087D}"/>
          </ac:spMkLst>
        </pc:spChg>
        <pc:spChg chg="mod">
          <ac:chgData name="Vartika  Singh" userId="8f0ed029-5aee-4435-8994-3ed7e87fef5c" providerId="ADAL" clId="{FBE99AD6-34A6-4F2B-81FD-E166E6F3CF87}" dt="2021-07-20T04:30:52.725" v="225" actId="1076"/>
          <ac:spMkLst>
            <pc:docMk/>
            <pc:sldMk cId="0" sldId="465"/>
            <ac:spMk id="38" creationId="{54F2F58F-740B-4C07-A2FE-9B78EC64EC79}"/>
          </ac:spMkLst>
        </pc:spChg>
        <pc:spChg chg="del mod">
          <ac:chgData name="Vartika  Singh" userId="8f0ed029-5aee-4435-8994-3ed7e87fef5c" providerId="ADAL" clId="{FBE99AD6-34A6-4F2B-81FD-E166E6F3CF87}" dt="2021-07-20T04:30:10.542" v="218" actId="478"/>
          <ac:spMkLst>
            <pc:docMk/>
            <pc:sldMk cId="0" sldId="465"/>
            <ac:spMk id="39" creationId="{C3C85ECA-F6A7-4BBF-8118-A0873D57EA2E}"/>
          </ac:spMkLst>
        </pc:spChg>
        <pc:spChg chg="mod">
          <ac:chgData name="Vartika  Singh" userId="8f0ed029-5aee-4435-8994-3ed7e87fef5c" providerId="ADAL" clId="{FBE99AD6-34A6-4F2B-81FD-E166E6F3CF87}" dt="2021-07-20T04:30:28.517" v="221" actId="1076"/>
          <ac:spMkLst>
            <pc:docMk/>
            <pc:sldMk cId="0" sldId="465"/>
            <ac:spMk id="41" creationId="{AD033487-E505-4531-9EA0-4A518DC31E0C}"/>
          </ac:spMkLst>
        </pc:spChg>
        <pc:spChg chg="mod">
          <ac:chgData name="Vartika  Singh" userId="8f0ed029-5aee-4435-8994-3ed7e87fef5c" providerId="ADAL" clId="{FBE99AD6-34A6-4F2B-81FD-E166E6F3CF87}" dt="2021-07-20T04:30:28.517" v="221" actId="1076"/>
          <ac:spMkLst>
            <pc:docMk/>
            <pc:sldMk cId="0" sldId="465"/>
            <ac:spMk id="44" creationId="{825A94E0-D6F8-4849-A0B6-7E6AEE5E592E}"/>
          </ac:spMkLst>
        </pc:spChg>
        <pc:spChg chg="mod">
          <ac:chgData name="Vartika  Singh" userId="8f0ed029-5aee-4435-8994-3ed7e87fef5c" providerId="ADAL" clId="{FBE99AD6-34A6-4F2B-81FD-E166E6F3CF87}" dt="2021-07-20T04:30:28.517" v="221" actId="1076"/>
          <ac:spMkLst>
            <pc:docMk/>
            <pc:sldMk cId="0" sldId="465"/>
            <ac:spMk id="46" creationId="{CD574E75-ADCC-4917-812F-4F088463BB94}"/>
          </ac:spMkLst>
        </pc:spChg>
        <pc:spChg chg="mod">
          <ac:chgData name="Vartika  Singh" userId="8f0ed029-5aee-4435-8994-3ed7e87fef5c" providerId="ADAL" clId="{FBE99AD6-34A6-4F2B-81FD-E166E6F3CF87}" dt="2021-07-20T04:30:28.517" v="221" actId="1076"/>
          <ac:spMkLst>
            <pc:docMk/>
            <pc:sldMk cId="0" sldId="465"/>
            <ac:spMk id="47" creationId="{C24A750D-7B80-42E1-881E-C8F37E260D2A}"/>
          </ac:spMkLst>
        </pc:spChg>
        <pc:spChg chg="mod">
          <ac:chgData name="Vartika  Singh" userId="8f0ed029-5aee-4435-8994-3ed7e87fef5c" providerId="ADAL" clId="{FBE99AD6-34A6-4F2B-81FD-E166E6F3CF87}" dt="2021-07-20T04:30:28.517" v="221" actId="1076"/>
          <ac:spMkLst>
            <pc:docMk/>
            <pc:sldMk cId="0" sldId="465"/>
            <ac:spMk id="49" creationId="{DFE5D611-C0A2-4E58-B134-833A51670DFE}"/>
          </ac:spMkLst>
        </pc:spChg>
        <pc:spChg chg="mod">
          <ac:chgData name="Vartika  Singh" userId="8f0ed029-5aee-4435-8994-3ed7e87fef5c" providerId="ADAL" clId="{FBE99AD6-34A6-4F2B-81FD-E166E6F3CF87}" dt="2021-07-20T04:30:28.517" v="221" actId="1076"/>
          <ac:spMkLst>
            <pc:docMk/>
            <pc:sldMk cId="0" sldId="465"/>
            <ac:spMk id="50" creationId="{B49308F2-B1C7-4D0E-B109-7FAE50ED73E7}"/>
          </ac:spMkLst>
        </pc:spChg>
        <pc:spChg chg="mod">
          <ac:chgData name="Vartika  Singh" userId="8f0ed029-5aee-4435-8994-3ed7e87fef5c" providerId="ADAL" clId="{FBE99AD6-34A6-4F2B-81FD-E166E6F3CF87}" dt="2021-07-20T04:30:28.517" v="221" actId="1076"/>
          <ac:spMkLst>
            <pc:docMk/>
            <pc:sldMk cId="0" sldId="465"/>
            <ac:spMk id="51" creationId="{F72A3B56-20F5-411C-9BFF-9847B9114573}"/>
          </ac:spMkLst>
        </pc:spChg>
        <pc:spChg chg="mod">
          <ac:chgData name="Vartika  Singh" userId="8f0ed029-5aee-4435-8994-3ed7e87fef5c" providerId="ADAL" clId="{FBE99AD6-34A6-4F2B-81FD-E166E6F3CF87}" dt="2021-07-20T04:30:28.517" v="221" actId="1076"/>
          <ac:spMkLst>
            <pc:docMk/>
            <pc:sldMk cId="0" sldId="465"/>
            <ac:spMk id="52" creationId="{A3ABBB4D-7229-402A-BA5F-A1F1978D887B}"/>
          </ac:spMkLst>
        </pc:spChg>
        <pc:spChg chg="mod">
          <ac:chgData name="Vartika  Singh" userId="8f0ed029-5aee-4435-8994-3ed7e87fef5c" providerId="ADAL" clId="{FBE99AD6-34A6-4F2B-81FD-E166E6F3CF87}" dt="2021-07-20T04:30:28.517" v="221" actId="1076"/>
          <ac:spMkLst>
            <pc:docMk/>
            <pc:sldMk cId="0" sldId="465"/>
            <ac:spMk id="53" creationId="{CA93214E-2E3F-4BA6-8C08-8E2CE45B4A07}"/>
          </ac:spMkLst>
        </pc:spChg>
        <pc:spChg chg="mod">
          <ac:chgData name="Vartika  Singh" userId="8f0ed029-5aee-4435-8994-3ed7e87fef5c" providerId="ADAL" clId="{FBE99AD6-34A6-4F2B-81FD-E166E6F3CF87}" dt="2021-07-20T04:30:28.517" v="221" actId="1076"/>
          <ac:spMkLst>
            <pc:docMk/>
            <pc:sldMk cId="0" sldId="465"/>
            <ac:spMk id="54" creationId="{378BA8C5-3CEB-4F3F-9E0B-A83E88F39318}"/>
          </ac:spMkLst>
        </pc:spChg>
        <pc:spChg chg="mod">
          <ac:chgData name="Vartika  Singh" userId="8f0ed029-5aee-4435-8994-3ed7e87fef5c" providerId="ADAL" clId="{FBE99AD6-34A6-4F2B-81FD-E166E6F3CF87}" dt="2021-07-20T04:30:28.517" v="221" actId="1076"/>
          <ac:spMkLst>
            <pc:docMk/>
            <pc:sldMk cId="0" sldId="465"/>
            <ac:spMk id="55" creationId="{5172A4A1-F099-47D1-9AF3-549071CDFB73}"/>
          </ac:spMkLst>
        </pc:spChg>
        <pc:spChg chg="mod">
          <ac:chgData name="Vartika  Singh" userId="8f0ed029-5aee-4435-8994-3ed7e87fef5c" providerId="ADAL" clId="{FBE99AD6-34A6-4F2B-81FD-E166E6F3CF87}" dt="2021-07-20T04:30:28.517" v="221" actId="1076"/>
          <ac:spMkLst>
            <pc:docMk/>
            <pc:sldMk cId="0" sldId="465"/>
            <ac:spMk id="56" creationId="{26F8E1E5-5F72-41B8-A659-1075574824A1}"/>
          </ac:spMkLst>
        </pc:spChg>
        <pc:spChg chg="mod">
          <ac:chgData name="Vartika  Singh" userId="8f0ed029-5aee-4435-8994-3ed7e87fef5c" providerId="ADAL" clId="{FBE99AD6-34A6-4F2B-81FD-E166E6F3CF87}" dt="2021-07-20T04:30:28.517" v="221" actId="1076"/>
          <ac:spMkLst>
            <pc:docMk/>
            <pc:sldMk cId="0" sldId="465"/>
            <ac:spMk id="57" creationId="{BE14CD39-96CF-4407-BBF4-1B2D74FCC94D}"/>
          </ac:spMkLst>
        </pc:spChg>
        <pc:spChg chg="mod">
          <ac:chgData name="Vartika  Singh" userId="8f0ed029-5aee-4435-8994-3ed7e87fef5c" providerId="ADAL" clId="{FBE99AD6-34A6-4F2B-81FD-E166E6F3CF87}" dt="2021-07-20T04:30:28.517" v="221" actId="1076"/>
          <ac:spMkLst>
            <pc:docMk/>
            <pc:sldMk cId="0" sldId="465"/>
            <ac:spMk id="58" creationId="{D929B3A9-4309-4366-8DDD-D65895C26555}"/>
          </ac:spMkLst>
        </pc:spChg>
        <pc:spChg chg="mod">
          <ac:chgData name="Vartika  Singh" userId="8f0ed029-5aee-4435-8994-3ed7e87fef5c" providerId="ADAL" clId="{FBE99AD6-34A6-4F2B-81FD-E166E6F3CF87}" dt="2021-07-20T04:30:28.517" v="221" actId="1076"/>
          <ac:spMkLst>
            <pc:docMk/>
            <pc:sldMk cId="0" sldId="465"/>
            <ac:spMk id="59" creationId="{016B1015-A9C1-42A4-9FD9-5FCAC0C33960}"/>
          </ac:spMkLst>
        </pc:spChg>
        <pc:spChg chg="mod">
          <ac:chgData name="Vartika  Singh" userId="8f0ed029-5aee-4435-8994-3ed7e87fef5c" providerId="ADAL" clId="{FBE99AD6-34A6-4F2B-81FD-E166E6F3CF87}" dt="2021-07-20T04:30:28.517" v="221" actId="1076"/>
          <ac:spMkLst>
            <pc:docMk/>
            <pc:sldMk cId="0" sldId="465"/>
            <ac:spMk id="60" creationId="{688055A0-B383-4885-9FCE-F47D9CA5AB02}"/>
          </ac:spMkLst>
        </pc:spChg>
        <pc:spChg chg="mod">
          <ac:chgData name="Vartika  Singh" userId="8f0ed029-5aee-4435-8994-3ed7e87fef5c" providerId="ADAL" clId="{FBE99AD6-34A6-4F2B-81FD-E166E6F3CF87}" dt="2021-07-20T04:30:28.517" v="221" actId="1076"/>
          <ac:spMkLst>
            <pc:docMk/>
            <pc:sldMk cId="0" sldId="465"/>
            <ac:spMk id="61" creationId="{D81E9F4E-4EBF-4960-AC4D-EB72164F089C}"/>
          </ac:spMkLst>
        </pc:spChg>
        <pc:spChg chg="mod">
          <ac:chgData name="Vartika  Singh" userId="8f0ed029-5aee-4435-8994-3ed7e87fef5c" providerId="ADAL" clId="{FBE99AD6-34A6-4F2B-81FD-E166E6F3CF87}" dt="2021-07-20T04:30:28.517" v="221" actId="1076"/>
          <ac:spMkLst>
            <pc:docMk/>
            <pc:sldMk cId="0" sldId="465"/>
            <ac:spMk id="62" creationId="{BF94C265-174D-49C8-A111-814BADD4BBF1}"/>
          </ac:spMkLst>
        </pc:spChg>
        <pc:spChg chg="mod">
          <ac:chgData name="Vartika  Singh" userId="8f0ed029-5aee-4435-8994-3ed7e87fef5c" providerId="ADAL" clId="{FBE99AD6-34A6-4F2B-81FD-E166E6F3CF87}" dt="2021-07-20T04:30:28.517" v="221" actId="1076"/>
          <ac:spMkLst>
            <pc:docMk/>
            <pc:sldMk cId="0" sldId="465"/>
            <ac:spMk id="63" creationId="{7F33E97D-353E-44BD-ACAE-3D7F33D92CAA}"/>
          </ac:spMkLst>
        </pc:spChg>
        <pc:spChg chg="mod">
          <ac:chgData name="Vartika  Singh" userId="8f0ed029-5aee-4435-8994-3ed7e87fef5c" providerId="ADAL" clId="{FBE99AD6-34A6-4F2B-81FD-E166E6F3CF87}" dt="2021-07-20T04:30:28.517" v="221" actId="1076"/>
          <ac:spMkLst>
            <pc:docMk/>
            <pc:sldMk cId="0" sldId="465"/>
            <ac:spMk id="64" creationId="{B03F16A7-C672-40B3-950D-3999794FBBE5}"/>
          </ac:spMkLst>
        </pc:spChg>
        <pc:spChg chg="mod">
          <ac:chgData name="Vartika  Singh" userId="8f0ed029-5aee-4435-8994-3ed7e87fef5c" providerId="ADAL" clId="{FBE99AD6-34A6-4F2B-81FD-E166E6F3CF87}" dt="2021-07-20T04:30:28.517" v="221" actId="1076"/>
          <ac:spMkLst>
            <pc:docMk/>
            <pc:sldMk cId="0" sldId="465"/>
            <ac:spMk id="65" creationId="{39411B8F-A653-4B4E-BB70-2332069D3E29}"/>
          </ac:spMkLst>
        </pc:spChg>
        <pc:spChg chg="mod">
          <ac:chgData name="Vartika  Singh" userId="8f0ed029-5aee-4435-8994-3ed7e87fef5c" providerId="ADAL" clId="{FBE99AD6-34A6-4F2B-81FD-E166E6F3CF87}" dt="2021-07-20T04:30:28.517" v="221" actId="1076"/>
          <ac:spMkLst>
            <pc:docMk/>
            <pc:sldMk cId="0" sldId="465"/>
            <ac:spMk id="66" creationId="{E3479894-57A5-4F3C-80E3-EE825680E1E3}"/>
          </ac:spMkLst>
        </pc:spChg>
        <pc:spChg chg="mod">
          <ac:chgData name="Vartika  Singh" userId="8f0ed029-5aee-4435-8994-3ed7e87fef5c" providerId="ADAL" clId="{FBE99AD6-34A6-4F2B-81FD-E166E6F3CF87}" dt="2021-07-20T04:30:28.517" v="221" actId="1076"/>
          <ac:spMkLst>
            <pc:docMk/>
            <pc:sldMk cId="0" sldId="465"/>
            <ac:spMk id="67" creationId="{3DBE71F7-2A9B-41DD-84B1-E4EF83AB3B8B}"/>
          </ac:spMkLst>
        </pc:spChg>
        <pc:spChg chg="mod">
          <ac:chgData name="Vartika  Singh" userId="8f0ed029-5aee-4435-8994-3ed7e87fef5c" providerId="ADAL" clId="{FBE99AD6-34A6-4F2B-81FD-E166E6F3CF87}" dt="2021-07-20T04:30:28.517" v="221" actId="1076"/>
          <ac:spMkLst>
            <pc:docMk/>
            <pc:sldMk cId="0" sldId="465"/>
            <ac:spMk id="68" creationId="{59B76DFF-5FC4-46F7-8752-A751725A7454}"/>
          </ac:spMkLst>
        </pc:spChg>
        <pc:spChg chg="mod">
          <ac:chgData name="Vartika  Singh" userId="8f0ed029-5aee-4435-8994-3ed7e87fef5c" providerId="ADAL" clId="{FBE99AD6-34A6-4F2B-81FD-E166E6F3CF87}" dt="2021-07-20T04:30:28.517" v="221" actId="1076"/>
          <ac:spMkLst>
            <pc:docMk/>
            <pc:sldMk cId="0" sldId="465"/>
            <ac:spMk id="69" creationId="{3D2D6FFC-B474-4805-BA42-879DB4E40047}"/>
          </ac:spMkLst>
        </pc:spChg>
        <pc:spChg chg="mod">
          <ac:chgData name="Vartika  Singh" userId="8f0ed029-5aee-4435-8994-3ed7e87fef5c" providerId="ADAL" clId="{FBE99AD6-34A6-4F2B-81FD-E166E6F3CF87}" dt="2021-07-20T04:30:28.517" v="221" actId="1076"/>
          <ac:spMkLst>
            <pc:docMk/>
            <pc:sldMk cId="0" sldId="465"/>
            <ac:spMk id="70" creationId="{E38118F8-39C6-4907-B04C-BDD5CCCAB585}"/>
          </ac:spMkLst>
        </pc:spChg>
        <pc:spChg chg="mod">
          <ac:chgData name="Vartika  Singh" userId="8f0ed029-5aee-4435-8994-3ed7e87fef5c" providerId="ADAL" clId="{FBE99AD6-34A6-4F2B-81FD-E166E6F3CF87}" dt="2021-07-20T04:30:28.517" v="221" actId="1076"/>
          <ac:spMkLst>
            <pc:docMk/>
            <pc:sldMk cId="0" sldId="465"/>
            <ac:spMk id="71" creationId="{5C9E83F8-290F-43E0-A368-A815CB776140}"/>
          </ac:spMkLst>
        </pc:spChg>
        <pc:spChg chg="mod">
          <ac:chgData name="Vartika  Singh" userId="8f0ed029-5aee-4435-8994-3ed7e87fef5c" providerId="ADAL" clId="{FBE99AD6-34A6-4F2B-81FD-E166E6F3CF87}" dt="2021-07-20T04:30:28.517" v="221" actId="1076"/>
          <ac:spMkLst>
            <pc:docMk/>
            <pc:sldMk cId="0" sldId="465"/>
            <ac:spMk id="72" creationId="{A319F2C2-B62F-4BCB-B1CB-02B6EB266294}"/>
          </ac:spMkLst>
        </pc:spChg>
        <pc:spChg chg="mod">
          <ac:chgData name="Vartika  Singh" userId="8f0ed029-5aee-4435-8994-3ed7e87fef5c" providerId="ADAL" clId="{FBE99AD6-34A6-4F2B-81FD-E166E6F3CF87}" dt="2021-07-20T04:30:28.517" v="221" actId="1076"/>
          <ac:spMkLst>
            <pc:docMk/>
            <pc:sldMk cId="0" sldId="465"/>
            <ac:spMk id="73" creationId="{86DD4AAA-7EF6-4E70-9357-8D3FAA0C847F}"/>
          </ac:spMkLst>
        </pc:spChg>
        <pc:spChg chg="mod">
          <ac:chgData name="Vartika  Singh" userId="8f0ed029-5aee-4435-8994-3ed7e87fef5c" providerId="ADAL" clId="{FBE99AD6-34A6-4F2B-81FD-E166E6F3CF87}" dt="2021-07-20T04:30:28.517" v="221" actId="1076"/>
          <ac:spMkLst>
            <pc:docMk/>
            <pc:sldMk cId="0" sldId="465"/>
            <ac:spMk id="74" creationId="{2BE6C1FD-E647-42DC-A171-DA009D778717}"/>
          </ac:spMkLst>
        </pc:spChg>
        <pc:spChg chg="mod">
          <ac:chgData name="Vartika  Singh" userId="8f0ed029-5aee-4435-8994-3ed7e87fef5c" providerId="ADAL" clId="{FBE99AD6-34A6-4F2B-81FD-E166E6F3CF87}" dt="2021-07-20T04:30:28.517" v="221" actId="1076"/>
          <ac:spMkLst>
            <pc:docMk/>
            <pc:sldMk cId="0" sldId="465"/>
            <ac:spMk id="75" creationId="{ADC4FB13-46C9-49E5-95E8-41A40999D516}"/>
          </ac:spMkLst>
        </pc:spChg>
        <pc:spChg chg="mod">
          <ac:chgData name="Vartika  Singh" userId="8f0ed029-5aee-4435-8994-3ed7e87fef5c" providerId="ADAL" clId="{FBE99AD6-34A6-4F2B-81FD-E166E6F3CF87}" dt="2021-07-20T04:30:28.517" v="221" actId="1076"/>
          <ac:spMkLst>
            <pc:docMk/>
            <pc:sldMk cId="0" sldId="465"/>
            <ac:spMk id="76" creationId="{FD868476-C979-4DD0-8C0E-6794AAD64F14}"/>
          </ac:spMkLst>
        </pc:spChg>
        <pc:spChg chg="mod">
          <ac:chgData name="Vartika  Singh" userId="8f0ed029-5aee-4435-8994-3ed7e87fef5c" providerId="ADAL" clId="{FBE99AD6-34A6-4F2B-81FD-E166E6F3CF87}" dt="2021-07-20T04:30:28.517" v="221" actId="1076"/>
          <ac:spMkLst>
            <pc:docMk/>
            <pc:sldMk cId="0" sldId="465"/>
            <ac:spMk id="77" creationId="{0985011A-4022-47C9-BA7F-F79EB3E28B8D}"/>
          </ac:spMkLst>
        </pc:spChg>
        <pc:spChg chg="mod">
          <ac:chgData name="Vartika  Singh" userId="8f0ed029-5aee-4435-8994-3ed7e87fef5c" providerId="ADAL" clId="{FBE99AD6-34A6-4F2B-81FD-E166E6F3CF87}" dt="2021-07-20T04:30:28.517" v="221" actId="1076"/>
          <ac:spMkLst>
            <pc:docMk/>
            <pc:sldMk cId="0" sldId="465"/>
            <ac:spMk id="78" creationId="{93F0DD2C-2916-4A8F-8D7E-2445A03334CE}"/>
          </ac:spMkLst>
        </pc:spChg>
        <pc:spChg chg="mod">
          <ac:chgData name="Vartika  Singh" userId="8f0ed029-5aee-4435-8994-3ed7e87fef5c" providerId="ADAL" clId="{FBE99AD6-34A6-4F2B-81FD-E166E6F3CF87}" dt="2021-07-20T04:30:28.517" v="221" actId="1076"/>
          <ac:spMkLst>
            <pc:docMk/>
            <pc:sldMk cId="0" sldId="465"/>
            <ac:spMk id="79" creationId="{8303C61D-8AF0-4964-95B9-01D4D3C4D999}"/>
          </ac:spMkLst>
        </pc:spChg>
        <pc:spChg chg="mod">
          <ac:chgData name="Vartika  Singh" userId="8f0ed029-5aee-4435-8994-3ed7e87fef5c" providerId="ADAL" clId="{FBE99AD6-34A6-4F2B-81FD-E166E6F3CF87}" dt="2021-07-20T04:30:28.517" v="221" actId="1076"/>
          <ac:spMkLst>
            <pc:docMk/>
            <pc:sldMk cId="0" sldId="465"/>
            <ac:spMk id="80" creationId="{F351512C-53D2-45E6-B136-F0858B38E3EE}"/>
          </ac:spMkLst>
        </pc:spChg>
        <pc:spChg chg="mod">
          <ac:chgData name="Vartika  Singh" userId="8f0ed029-5aee-4435-8994-3ed7e87fef5c" providerId="ADAL" clId="{FBE99AD6-34A6-4F2B-81FD-E166E6F3CF87}" dt="2021-07-20T04:30:28.517" v="221" actId="1076"/>
          <ac:spMkLst>
            <pc:docMk/>
            <pc:sldMk cId="0" sldId="465"/>
            <ac:spMk id="81" creationId="{4A33DEB8-A517-4F2C-87F5-BBE95864892C}"/>
          </ac:spMkLst>
        </pc:spChg>
        <pc:spChg chg="mod">
          <ac:chgData name="Vartika  Singh" userId="8f0ed029-5aee-4435-8994-3ed7e87fef5c" providerId="ADAL" clId="{FBE99AD6-34A6-4F2B-81FD-E166E6F3CF87}" dt="2021-07-20T04:30:28.517" v="221" actId="1076"/>
          <ac:spMkLst>
            <pc:docMk/>
            <pc:sldMk cId="0" sldId="465"/>
            <ac:spMk id="82" creationId="{23E6E6D8-98A1-47C1-9F4A-1C8E5A1A22BA}"/>
          </ac:spMkLst>
        </pc:spChg>
        <pc:spChg chg="mod">
          <ac:chgData name="Vartika  Singh" userId="8f0ed029-5aee-4435-8994-3ed7e87fef5c" providerId="ADAL" clId="{FBE99AD6-34A6-4F2B-81FD-E166E6F3CF87}" dt="2021-07-20T04:30:28.517" v="221" actId="1076"/>
          <ac:spMkLst>
            <pc:docMk/>
            <pc:sldMk cId="0" sldId="465"/>
            <ac:spMk id="83" creationId="{11F602CC-81D5-4803-A6C2-F38DD17591FE}"/>
          </ac:spMkLst>
        </pc:spChg>
        <pc:spChg chg="mod">
          <ac:chgData name="Vartika  Singh" userId="8f0ed029-5aee-4435-8994-3ed7e87fef5c" providerId="ADAL" clId="{FBE99AD6-34A6-4F2B-81FD-E166E6F3CF87}" dt="2021-07-20T04:30:28.517" v="221" actId="1076"/>
          <ac:spMkLst>
            <pc:docMk/>
            <pc:sldMk cId="0" sldId="465"/>
            <ac:spMk id="84" creationId="{09D18B71-42C1-44B6-B6E5-119FE99CF051}"/>
          </ac:spMkLst>
        </pc:spChg>
        <pc:spChg chg="mod">
          <ac:chgData name="Vartika  Singh" userId="8f0ed029-5aee-4435-8994-3ed7e87fef5c" providerId="ADAL" clId="{FBE99AD6-34A6-4F2B-81FD-E166E6F3CF87}" dt="2021-07-20T04:30:28.517" v="221" actId="1076"/>
          <ac:spMkLst>
            <pc:docMk/>
            <pc:sldMk cId="0" sldId="465"/>
            <ac:spMk id="85" creationId="{53B792E6-9BB3-4409-8910-C8D2E5FB4917}"/>
          </ac:spMkLst>
        </pc:spChg>
        <pc:spChg chg="mod">
          <ac:chgData name="Vartika  Singh" userId="8f0ed029-5aee-4435-8994-3ed7e87fef5c" providerId="ADAL" clId="{FBE99AD6-34A6-4F2B-81FD-E166E6F3CF87}" dt="2021-07-20T04:30:28.517" v="221" actId="1076"/>
          <ac:spMkLst>
            <pc:docMk/>
            <pc:sldMk cId="0" sldId="465"/>
            <ac:spMk id="86" creationId="{1E20D84D-206E-486C-BB82-1E5153F7BC9B}"/>
          </ac:spMkLst>
        </pc:spChg>
        <pc:spChg chg="mod">
          <ac:chgData name="Vartika  Singh" userId="8f0ed029-5aee-4435-8994-3ed7e87fef5c" providerId="ADAL" clId="{FBE99AD6-34A6-4F2B-81FD-E166E6F3CF87}" dt="2021-07-20T04:30:28.517" v="221" actId="1076"/>
          <ac:spMkLst>
            <pc:docMk/>
            <pc:sldMk cId="0" sldId="465"/>
            <ac:spMk id="87" creationId="{B06EB8C8-7994-4482-A38A-E11C079B31AF}"/>
          </ac:spMkLst>
        </pc:spChg>
        <pc:spChg chg="mod">
          <ac:chgData name="Vartika  Singh" userId="8f0ed029-5aee-4435-8994-3ed7e87fef5c" providerId="ADAL" clId="{FBE99AD6-34A6-4F2B-81FD-E166E6F3CF87}" dt="2021-07-20T04:30:28.517" v="221" actId="1076"/>
          <ac:spMkLst>
            <pc:docMk/>
            <pc:sldMk cId="0" sldId="465"/>
            <ac:spMk id="88" creationId="{DC3DED53-7B5E-48BF-9E28-54B0A147B165}"/>
          </ac:spMkLst>
        </pc:spChg>
        <pc:spChg chg="mod">
          <ac:chgData name="Vartika  Singh" userId="8f0ed029-5aee-4435-8994-3ed7e87fef5c" providerId="ADAL" clId="{FBE99AD6-34A6-4F2B-81FD-E166E6F3CF87}" dt="2021-07-20T04:30:28.517" v="221" actId="1076"/>
          <ac:spMkLst>
            <pc:docMk/>
            <pc:sldMk cId="0" sldId="465"/>
            <ac:spMk id="89" creationId="{AA7EB74E-8BB1-421E-B7EE-2F9DDC4C6EE9}"/>
          </ac:spMkLst>
        </pc:spChg>
        <pc:spChg chg="mod">
          <ac:chgData name="Vartika  Singh" userId="8f0ed029-5aee-4435-8994-3ed7e87fef5c" providerId="ADAL" clId="{FBE99AD6-34A6-4F2B-81FD-E166E6F3CF87}" dt="2021-07-20T04:30:28.517" v="221" actId="1076"/>
          <ac:spMkLst>
            <pc:docMk/>
            <pc:sldMk cId="0" sldId="465"/>
            <ac:spMk id="90" creationId="{56BBE818-A4A6-4F49-9BE4-77049C50B00E}"/>
          </ac:spMkLst>
        </pc:spChg>
        <pc:spChg chg="mod">
          <ac:chgData name="Vartika  Singh" userId="8f0ed029-5aee-4435-8994-3ed7e87fef5c" providerId="ADAL" clId="{FBE99AD6-34A6-4F2B-81FD-E166E6F3CF87}" dt="2021-07-20T04:30:28.517" v="221" actId="1076"/>
          <ac:spMkLst>
            <pc:docMk/>
            <pc:sldMk cId="0" sldId="465"/>
            <ac:spMk id="91" creationId="{2BD8F888-6472-4308-84E0-9834D7177B76}"/>
          </ac:spMkLst>
        </pc:spChg>
        <pc:spChg chg="mod">
          <ac:chgData name="Vartika  Singh" userId="8f0ed029-5aee-4435-8994-3ed7e87fef5c" providerId="ADAL" clId="{FBE99AD6-34A6-4F2B-81FD-E166E6F3CF87}" dt="2021-07-20T04:30:28.517" v="221" actId="1076"/>
          <ac:spMkLst>
            <pc:docMk/>
            <pc:sldMk cId="0" sldId="465"/>
            <ac:spMk id="92" creationId="{3A9B71A4-C4BE-4889-A6F9-45F8B8572AA1}"/>
          </ac:spMkLst>
        </pc:spChg>
        <pc:spChg chg="mod">
          <ac:chgData name="Vartika  Singh" userId="8f0ed029-5aee-4435-8994-3ed7e87fef5c" providerId="ADAL" clId="{FBE99AD6-34A6-4F2B-81FD-E166E6F3CF87}" dt="2021-07-20T04:30:28.517" v="221" actId="1076"/>
          <ac:spMkLst>
            <pc:docMk/>
            <pc:sldMk cId="0" sldId="465"/>
            <ac:spMk id="93" creationId="{138E61B2-2215-4269-8F44-DBCD473DCDD3}"/>
          </ac:spMkLst>
        </pc:spChg>
        <pc:spChg chg="mod">
          <ac:chgData name="Vartika  Singh" userId="8f0ed029-5aee-4435-8994-3ed7e87fef5c" providerId="ADAL" clId="{FBE99AD6-34A6-4F2B-81FD-E166E6F3CF87}" dt="2021-07-20T04:30:28.517" v="221" actId="1076"/>
          <ac:spMkLst>
            <pc:docMk/>
            <pc:sldMk cId="0" sldId="465"/>
            <ac:spMk id="94" creationId="{85E99B5C-9C21-42C2-9D03-2DB93D7C3F40}"/>
          </ac:spMkLst>
        </pc:spChg>
        <pc:spChg chg="mod">
          <ac:chgData name="Vartika  Singh" userId="8f0ed029-5aee-4435-8994-3ed7e87fef5c" providerId="ADAL" clId="{FBE99AD6-34A6-4F2B-81FD-E166E6F3CF87}" dt="2021-07-20T04:30:28.517" v="221" actId="1076"/>
          <ac:spMkLst>
            <pc:docMk/>
            <pc:sldMk cId="0" sldId="465"/>
            <ac:spMk id="95" creationId="{0CC219A3-9662-4B05-857C-3C890AD50B53}"/>
          </ac:spMkLst>
        </pc:spChg>
        <pc:spChg chg="mod">
          <ac:chgData name="Vartika  Singh" userId="8f0ed029-5aee-4435-8994-3ed7e87fef5c" providerId="ADAL" clId="{FBE99AD6-34A6-4F2B-81FD-E166E6F3CF87}" dt="2021-07-20T04:30:28.517" v="221" actId="1076"/>
          <ac:spMkLst>
            <pc:docMk/>
            <pc:sldMk cId="0" sldId="465"/>
            <ac:spMk id="96" creationId="{FC1CEF9F-6EC6-4C6E-AE5F-45A574CC59F3}"/>
          </ac:spMkLst>
        </pc:spChg>
        <pc:spChg chg="mod">
          <ac:chgData name="Vartika  Singh" userId="8f0ed029-5aee-4435-8994-3ed7e87fef5c" providerId="ADAL" clId="{FBE99AD6-34A6-4F2B-81FD-E166E6F3CF87}" dt="2021-07-20T04:30:28.517" v="221" actId="1076"/>
          <ac:spMkLst>
            <pc:docMk/>
            <pc:sldMk cId="0" sldId="465"/>
            <ac:spMk id="97" creationId="{56CD538E-493C-4D06-8851-1863D16B8227}"/>
          </ac:spMkLst>
        </pc:spChg>
        <pc:spChg chg="mod">
          <ac:chgData name="Vartika  Singh" userId="8f0ed029-5aee-4435-8994-3ed7e87fef5c" providerId="ADAL" clId="{FBE99AD6-34A6-4F2B-81FD-E166E6F3CF87}" dt="2021-07-20T04:30:28.517" v="221" actId="1076"/>
          <ac:spMkLst>
            <pc:docMk/>
            <pc:sldMk cId="0" sldId="465"/>
            <ac:spMk id="98" creationId="{E4E8E2CA-F271-4455-B594-64D5523DC740}"/>
          </ac:spMkLst>
        </pc:spChg>
        <pc:spChg chg="mod">
          <ac:chgData name="Vartika  Singh" userId="8f0ed029-5aee-4435-8994-3ed7e87fef5c" providerId="ADAL" clId="{FBE99AD6-34A6-4F2B-81FD-E166E6F3CF87}" dt="2021-07-20T04:30:28.517" v="221" actId="1076"/>
          <ac:spMkLst>
            <pc:docMk/>
            <pc:sldMk cId="0" sldId="465"/>
            <ac:spMk id="99" creationId="{C50DD4E0-3518-4319-B2CC-A825F36DFBBB}"/>
          </ac:spMkLst>
        </pc:spChg>
        <pc:spChg chg="mod">
          <ac:chgData name="Vartika  Singh" userId="8f0ed029-5aee-4435-8994-3ed7e87fef5c" providerId="ADAL" clId="{FBE99AD6-34A6-4F2B-81FD-E166E6F3CF87}" dt="2021-07-20T04:30:28.517" v="221" actId="1076"/>
          <ac:spMkLst>
            <pc:docMk/>
            <pc:sldMk cId="0" sldId="465"/>
            <ac:spMk id="100" creationId="{896F804C-009D-465E-9FD1-6359E98B3AEF}"/>
          </ac:spMkLst>
        </pc:spChg>
        <pc:spChg chg="mod">
          <ac:chgData name="Vartika  Singh" userId="8f0ed029-5aee-4435-8994-3ed7e87fef5c" providerId="ADAL" clId="{FBE99AD6-34A6-4F2B-81FD-E166E6F3CF87}" dt="2021-07-20T04:30:28.517" v="221" actId="1076"/>
          <ac:spMkLst>
            <pc:docMk/>
            <pc:sldMk cId="0" sldId="465"/>
            <ac:spMk id="101" creationId="{B07F7192-BC41-44F1-A398-FFAFD81E2339}"/>
          </ac:spMkLst>
        </pc:spChg>
        <pc:spChg chg="mod">
          <ac:chgData name="Vartika  Singh" userId="8f0ed029-5aee-4435-8994-3ed7e87fef5c" providerId="ADAL" clId="{FBE99AD6-34A6-4F2B-81FD-E166E6F3CF87}" dt="2021-07-20T04:30:28.517" v="221" actId="1076"/>
          <ac:spMkLst>
            <pc:docMk/>
            <pc:sldMk cId="0" sldId="465"/>
            <ac:spMk id="102" creationId="{8AB99D07-7B82-404C-AA19-14FED117C7EB}"/>
          </ac:spMkLst>
        </pc:spChg>
        <pc:spChg chg="mod">
          <ac:chgData name="Vartika  Singh" userId="8f0ed029-5aee-4435-8994-3ed7e87fef5c" providerId="ADAL" clId="{FBE99AD6-34A6-4F2B-81FD-E166E6F3CF87}" dt="2021-07-20T04:30:28.517" v="221" actId="1076"/>
          <ac:spMkLst>
            <pc:docMk/>
            <pc:sldMk cId="0" sldId="465"/>
            <ac:spMk id="103" creationId="{A76A2F17-927A-44F3-A948-BF758179A208}"/>
          </ac:spMkLst>
        </pc:spChg>
        <pc:spChg chg="mod">
          <ac:chgData name="Vartika  Singh" userId="8f0ed029-5aee-4435-8994-3ed7e87fef5c" providerId="ADAL" clId="{FBE99AD6-34A6-4F2B-81FD-E166E6F3CF87}" dt="2021-07-20T04:30:28.517" v="221" actId="1076"/>
          <ac:spMkLst>
            <pc:docMk/>
            <pc:sldMk cId="0" sldId="465"/>
            <ac:spMk id="104" creationId="{D73AA354-D18A-4E37-AD36-D3F6E887C110}"/>
          </ac:spMkLst>
        </pc:spChg>
        <pc:spChg chg="mod">
          <ac:chgData name="Vartika  Singh" userId="8f0ed029-5aee-4435-8994-3ed7e87fef5c" providerId="ADAL" clId="{FBE99AD6-34A6-4F2B-81FD-E166E6F3CF87}" dt="2021-07-20T09:07:35.863" v="673" actId="26606"/>
          <ac:spMkLst>
            <pc:docMk/>
            <pc:sldMk cId="0" sldId="465"/>
            <ac:spMk id="6148" creationId="{00000000-0000-0000-0000-000000000000}"/>
          </ac:spMkLst>
        </pc:spChg>
        <pc:spChg chg="add del mod">
          <ac:chgData name="Vartika  Singh" userId="8f0ed029-5aee-4435-8994-3ed7e87fef5c" providerId="ADAL" clId="{FBE99AD6-34A6-4F2B-81FD-E166E6F3CF87}" dt="2021-07-20T04:12:35.152" v="59" actId="478"/>
          <ac:spMkLst>
            <pc:docMk/>
            <pc:sldMk cId="0" sldId="465"/>
            <ac:spMk id="6149" creationId="{00000000-0000-0000-0000-000000000000}"/>
          </ac:spMkLst>
        </pc:spChg>
        <pc:grpChg chg="add del mod">
          <ac:chgData name="Vartika  Singh" userId="8f0ed029-5aee-4435-8994-3ed7e87fef5c" providerId="ADAL" clId="{FBE99AD6-34A6-4F2B-81FD-E166E6F3CF87}" dt="2021-07-20T09:06:20.215" v="644" actId="478"/>
          <ac:grpSpMkLst>
            <pc:docMk/>
            <pc:sldMk cId="0" sldId="465"/>
            <ac:grpSpMk id="14" creationId="{92984F15-CA02-4603-8361-E8C6A14919F3}"/>
          </ac:grpSpMkLst>
        </pc:grpChg>
        <pc:grpChg chg="mod">
          <ac:chgData name="Vartika  Singh" userId="8f0ed029-5aee-4435-8994-3ed7e87fef5c" providerId="ADAL" clId="{FBE99AD6-34A6-4F2B-81FD-E166E6F3CF87}" dt="2021-07-20T04:30:28.517" v="221" actId="1076"/>
          <ac:grpSpMkLst>
            <pc:docMk/>
            <pc:sldMk cId="0" sldId="465"/>
            <ac:grpSpMk id="15" creationId="{D90351B8-DC10-472C-9751-C6CB1E20DF28}"/>
          </ac:grpSpMkLst>
        </pc:grpChg>
        <pc:grpChg chg="del mod">
          <ac:chgData name="Vartika  Singh" userId="8f0ed029-5aee-4435-8994-3ed7e87fef5c" providerId="ADAL" clId="{FBE99AD6-34A6-4F2B-81FD-E166E6F3CF87}" dt="2021-07-20T04:30:45.124" v="224" actId="478"/>
          <ac:grpSpMkLst>
            <pc:docMk/>
            <pc:sldMk cId="0" sldId="465"/>
            <ac:grpSpMk id="17" creationId="{680FC198-D251-4632-B145-9007F7BDDA10}"/>
          </ac:grpSpMkLst>
        </pc:grpChg>
        <pc:grpChg chg="del mod">
          <ac:chgData name="Vartika  Singh" userId="8f0ed029-5aee-4435-8994-3ed7e87fef5c" providerId="ADAL" clId="{FBE99AD6-34A6-4F2B-81FD-E166E6F3CF87}" dt="2021-07-20T04:30:56.168" v="226" actId="478"/>
          <ac:grpSpMkLst>
            <pc:docMk/>
            <pc:sldMk cId="0" sldId="465"/>
            <ac:grpSpMk id="21" creationId="{05D6DECD-5282-4FAC-AE28-F417DBCD3827}"/>
          </ac:grpSpMkLst>
        </pc:grpChg>
        <pc:grpChg chg="del mod">
          <ac:chgData name="Vartika  Singh" userId="8f0ed029-5aee-4435-8994-3ed7e87fef5c" providerId="ADAL" clId="{FBE99AD6-34A6-4F2B-81FD-E166E6F3CF87}" dt="2021-07-20T04:31:08.689" v="228" actId="478"/>
          <ac:grpSpMkLst>
            <pc:docMk/>
            <pc:sldMk cId="0" sldId="465"/>
            <ac:grpSpMk id="23" creationId="{6C0763E2-BE4D-4263-9EB2-E84A5B2FFDBC}"/>
          </ac:grpSpMkLst>
        </pc:grpChg>
        <pc:grpChg chg="del mod">
          <ac:chgData name="Vartika  Singh" userId="8f0ed029-5aee-4435-8994-3ed7e87fef5c" providerId="ADAL" clId="{FBE99AD6-34A6-4F2B-81FD-E166E6F3CF87}" dt="2021-07-20T04:30:34.613" v="222" actId="478"/>
          <ac:grpSpMkLst>
            <pc:docMk/>
            <pc:sldMk cId="0" sldId="465"/>
            <ac:grpSpMk id="26" creationId="{B4BA4D92-754F-499F-B471-F873196284F0}"/>
          </ac:grpSpMkLst>
        </pc:grpChg>
        <pc:grpChg chg="mod">
          <ac:chgData name="Vartika  Singh" userId="8f0ed029-5aee-4435-8994-3ed7e87fef5c" providerId="ADAL" clId="{FBE99AD6-34A6-4F2B-81FD-E166E6F3CF87}" dt="2021-07-20T04:30:28.517" v="221" actId="1076"/>
          <ac:grpSpMkLst>
            <pc:docMk/>
            <pc:sldMk cId="0" sldId="465"/>
            <ac:grpSpMk id="40" creationId="{15EF56BC-5A5B-428C-8ECF-ABEFC931C6E7}"/>
          </ac:grpSpMkLst>
        </pc:grpChg>
        <pc:grpChg chg="mod">
          <ac:chgData name="Vartika  Singh" userId="8f0ed029-5aee-4435-8994-3ed7e87fef5c" providerId="ADAL" clId="{FBE99AD6-34A6-4F2B-81FD-E166E6F3CF87}" dt="2021-07-20T04:30:28.517" v="221" actId="1076"/>
          <ac:grpSpMkLst>
            <pc:docMk/>
            <pc:sldMk cId="0" sldId="465"/>
            <ac:grpSpMk id="42" creationId="{2E7B218A-EFDB-49C7-9112-9768B4A5C720}"/>
          </ac:grpSpMkLst>
        </pc:grpChg>
        <pc:grpChg chg="mod">
          <ac:chgData name="Vartika  Singh" userId="8f0ed029-5aee-4435-8994-3ed7e87fef5c" providerId="ADAL" clId="{FBE99AD6-34A6-4F2B-81FD-E166E6F3CF87}" dt="2021-07-20T04:30:28.517" v="221" actId="1076"/>
          <ac:grpSpMkLst>
            <pc:docMk/>
            <pc:sldMk cId="0" sldId="465"/>
            <ac:grpSpMk id="43" creationId="{84D0D692-194D-411B-9E66-1C9BE7E5C8F8}"/>
          </ac:grpSpMkLst>
        </pc:grpChg>
        <pc:grpChg chg="mod">
          <ac:chgData name="Vartika  Singh" userId="8f0ed029-5aee-4435-8994-3ed7e87fef5c" providerId="ADAL" clId="{FBE99AD6-34A6-4F2B-81FD-E166E6F3CF87}" dt="2021-07-20T04:30:28.517" v="221" actId="1076"/>
          <ac:grpSpMkLst>
            <pc:docMk/>
            <pc:sldMk cId="0" sldId="465"/>
            <ac:grpSpMk id="45" creationId="{7772087C-481E-4C6D-A039-6D1BE8F139D5}"/>
          </ac:grpSpMkLst>
        </pc:grpChg>
        <pc:grpChg chg="mod">
          <ac:chgData name="Vartika  Singh" userId="8f0ed029-5aee-4435-8994-3ed7e87fef5c" providerId="ADAL" clId="{FBE99AD6-34A6-4F2B-81FD-E166E6F3CF87}" dt="2021-07-20T04:30:28.517" v="221" actId="1076"/>
          <ac:grpSpMkLst>
            <pc:docMk/>
            <pc:sldMk cId="0" sldId="465"/>
            <ac:grpSpMk id="48" creationId="{51FC8B17-6BA4-4705-AE60-E15DC05C8684}"/>
          </ac:grpSpMkLst>
        </pc:grpChg>
        <pc:picChg chg="del mod">
          <ac:chgData name="Vartika  Singh" userId="8f0ed029-5aee-4435-8994-3ed7e87fef5c" providerId="ADAL" clId="{FBE99AD6-34A6-4F2B-81FD-E166E6F3CF87}" dt="2021-07-20T04:16:56.695" v="65" actId="478"/>
          <ac:picMkLst>
            <pc:docMk/>
            <pc:sldMk cId="0" sldId="465"/>
            <ac:picMk id="3" creationId="{24740DCC-8D7D-4EC5-8C84-0B3281F46DD3}"/>
          </ac:picMkLst>
        </pc:picChg>
        <pc:picChg chg="add mod">
          <ac:chgData name="Vartika  Singh" userId="8f0ed029-5aee-4435-8994-3ed7e87fef5c" providerId="ADAL" clId="{FBE99AD6-34A6-4F2B-81FD-E166E6F3CF87}" dt="2021-07-20T09:07:35.863" v="673" actId="26606"/>
          <ac:picMkLst>
            <pc:docMk/>
            <pc:sldMk cId="0" sldId="465"/>
            <ac:picMk id="4" creationId="{39FCE8D3-693C-4995-8704-186E5A397DF1}"/>
          </ac:picMkLst>
        </pc:picChg>
        <pc:picChg chg="del">
          <ac:chgData name="Vartika  Singh" userId="8f0ed029-5aee-4435-8994-3ed7e87fef5c" providerId="ADAL" clId="{FBE99AD6-34A6-4F2B-81FD-E166E6F3CF87}" dt="2021-07-20T04:12:23.029" v="51" actId="478"/>
          <ac:picMkLst>
            <pc:docMk/>
            <pc:sldMk cId="0" sldId="465"/>
            <ac:picMk id="6" creationId="{1D396710-EDF3-463B-801B-FC65F5A46FD6}"/>
          </ac:picMkLst>
        </pc:picChg>
        <pc:picChg chg="add del mod">
          <ac:chgData name="Vartika  Singh" userId="8f0ed029-5aee-4435-8994-3ed7e87fef5c" providerId="ADAL" clId="{FBE99AD6-34A6-4F2B-81FD-E166E6F3CF87}" dt="2021-07-20T04:17:11.867" v="69" actId="478"/>
          <ac:picMkLst>
            <pc:docMk/>
            <pc:sldMk cId="0" sldId="465"/>
            <ac:picMk id="7" creationId="{4BA0ED5E-43D4-4442-AFAB-C069DBDDBA0A}"/>
          </ac:picMkLst>
        </pc:picChg>
        <pc:picChg chg="add del">
          <ac:chgData name="Vartika  Singh" userId="8f0ed029-5aee-4435-8994-3ed7e87fef5c" providerId="ADAL" clId="{FBE99AD6-34A6-4F2B-81FD-E166E6F3CF87}" dt="2021-07-20T04:28:44.247" v="199"/>
          <ac:picMkLst>
            <pc:docMk/>
            <pc:sldMk cId="0" sldId="465"/>
            <ac:picMk id="9" creationId="{D1D0C241-4C03-4668-8A16-E692511FCA8B}"/>
          </ac:picMkLst>
        </pc:picChg>
        <pc:picChg chg="add del mod">
          <ac:chgData name="Vartika  Singh" userId="8f0ed029-5aee-4435-8994-3ed7e87fef5c" providerId="ADAL" clId="{FBE99AD6-34A6-4F2B-81FD-E166E6F3CF87}" dt="2021-07-20T04:29:36.312" v="210" actId="478"/>
          <ac:picMkLst>
            <pc:docMk/>
            <pc:sldMk cId="0" sldId="465"/>
            <ac:picMk id="11" creationId="{080D17B7-4C3C-46B9-AA71-622D3A17E8A9}"/>
          </ac:picMkLst>
        </pc:picChg>
        <pc:picChg chg="add mod">
          <ac:chgData name="Vartika  Singh" userId="8f0ed029-5aee-4435-8994-3ed7e87fef5c" providerId="ADAL" clId="{FBE99AD6-34A6-4F2B-81FD-E166E6F3CF87}" dt="2021-07-20T09:07:42.231" v="675" actId="1076"/>
          <ac:picMkLst>
            <pc:docMk/>
            <pc:sldMk cId="0" sldId="465"/>
            <ac:picMk id="2050" creationId="{8B011913-CE30-4883-B22D-6A72F15D0DDA}"/>
          </ac:picMkLst>
        </pc:picChg>
        <pc:cxnChg chg="mod">
          <ac:chgData name="Vartika  Singh" userId="8f0ed029-5aee-4435-8994-3ed7e87fef5c" providerId="ADAL" clId="{FBE99AD6-34A6-4F2B-81FD-E166E6F3CF87}" dt="2021-07-20T04:30:45.124" v="224" actId="478"/>
          <ac:cxnSpMkLst>
            <pc:docMk/>
            <pc:sldMk cId="0" sldId="465"/>
            <ac:cxnSpMk id="16" creationId="{02629AF4-3212-4160-81C7-3FB5E3CAA4AA}"/>
          </ac:cxnSpMkLst>
        </pc:cxnChg>
        <pc:cxnChg chg="mod">
          <ac:chgData name="Vartika  Singh" userId="8f0ed029-5aee-4435-8994-3ed7e87fef5c" providerId="ADAL" clId="{FBE99AD6-34A6-4F2B-81FD-E166E6F3CF87}" dt="2021-07-20T04:30:56.168" v="226" actId="478"/>
          <ac:cxnSpMkLst>
            <pc:docMk/>
            <pc:sldMk cId="0" sldId="465"/>
            <ac:cxnSpMk id="19" creationId="{B37367DF-B653-4DA7-8611-4EB87FDE69AD}"/>
          </ac:cxnSpMkLst>
        </pc:cxnChg>
        <pc:cxnChg chg="mod">
          <ac:chgData name="Vartika  Singh" userId="8f0ed029-5aee-4435-8994-3ed7e87fef5c" providerId="ADAL" clId="{FBE99AD6-34A6-4F2B-81FD-E166E6F3CF87}" dt="2021-07-20T04:31:08.689" v="228" actId="478"/>
          <ac:cxnSpMkLst>
            <pc:docMk/>
            <pc:sldMk cId="0" sldId="465"/>
            <ac:cxnSpMk id="24" creationId="{D227AD2C-ECD1-4F49-9DE9-DDC571D357AF}"/>
          </ac:cxnSpMkLst>
        </pc:cxnChg>
        <pc:cxnChg chg="mod">
          <ac:chgData name="Vartika  Singh" userId="8f0ed029-5aee-4435-8994-3ed7e87fef5c" providerId="ADAL" clId="{FBE99AD6-34A6-4F2B-81FD-E166E6F3CF87}" dt="2021-07-20T04:30:34.613" v="222" actId="478"/>
          <ac:cxnSpMkLst>
            <pc:docMk/>
            <pc:sldMk cId="0" sldId="465"/>
            <ac:cxnSpMk id="27" creationId="{CED22F39-2036-4890-A8E5-2D9971F70431}"/>
          </ac:cxnSpMkLst>
        </pc:cxnChg>
        <pc:cxnChg chg="add del">
          <ac:chgData name="Vartika  Singh" userId="8f0ed029-5aee-4435-8994-3ed7e87fef5c" providerId="ADAL" clId="{FBE99AD6-34A6-4F2B-81FD-E166E6F3CF87}" dt="2021-07-20T09:07:35.863" v="673" actId="26606"/>
          <ac:cxnSpMkLst>
            <pc:docMk/>
            <pc:sldMk cId="0" sldId="465"/>
            <ac:cxnSpMk id="137" creationId="{3D83F26F-C55B-4A92-9AFF-4894D14E27C5}"/>
          </ac:cxnSpMkLst>
        </pc:cxnChg>
      </pc:sldChg>
      <pc:sldChg chg="addSp delSp modSp mod setBg setClrOvrMap">
        <pc:chgData name="Vartika  Singh" userId="8f0ed029-5aee-4435-8994-3ed7e87fef5c" providerId="ADAL" clId="{FBE99AD6-34A6-4F2B-81FD-E166E6F3CF87}" dt="2021-07-20T04:40:08.107" v="346" actId="1076"/>
        <pc:sldMkLst>
          <pc:docMk/>
          <pc:sldMk cId="0" sldId="469"/>
        </pc:sldMkLst>
        <pc:spChg chg="add del mod">
          <ac:chgData name="Vartika  Singh" userId="8f0ed029-5aee-4435-8994-3ed7e87fef5c" providerId="ADAL" clId="{FBE99AD6-34A6-4F2B-81FD-E166E6F3CF87}" dt="2021-07-20T04:37:01.536" v="324" actId="26606"/>
          <ac:spMkLst>
            <pc:docMk/>
            <pc:sldMk cId="0" sldId="469"/>
            <ac:spMk id="7" creationId="{FABA4505-09DF-4656-AABB-4960AB6732BD}"/>
          </ac:spMkLst>
        </pc:spChg>
        <pc:spChg chg="ord">
          <ac:chgData name="Vartika  Singh" userId="8f0ed029-5aee-4435-8994-3ed7e87fef5c" providerId="ADAL" clId="{FBE99AD6-34A6-4F2B-81FD-E166E6F3CF87}" dt="2021-07-20T04:34:32.429" v="273" actId="26606"/>
          <ac:spMkLst>
            <pc:docMk/>
            <pc:sldMk cId="0" sldId="469"/>
            <ac:spMk id="8" creationId="{D4397714-83CF-41B1-BB7D-4D49092BAE80}"/>
          </ac:spMkLst>
        </pc:spChg>
        <pc:spChg chg="add del">
          <ac:chgData name="Vartika  Singh" userId="8f0ed029-5aee-4435-8994-3ed7e87fef5c" providerId="ADAL" clId="{FBE99AD6-34A6-4F2B-81FD-E166E6F3CF87}" dt="2021-07-20T04:33:40.334" v="253" actId="26606"/>
          <ac:spMkLst>
            <pc:docMk/>
            <pc:sldMk cId="0" sldId="469"/>
            <ac:spMk id="71" creationId="{A3BAF07C-C39E-42EB-BB22-8D46691D9735}"/>
          </ac:spMkLst>
        </pc:spChg>
        <pc:spChg chg="add del">
          <ac:chgData name="Vartika  Singh" userId="8f0ed029-5aee-4435-8994-3ed7e87fef5c" providerId="ADAL" clId="{FBE99AD6-34A6-4F2B-81FD-E166E6F3CF87}" dt="2021-07-20T04:33:43.565" v="255" actId="26606"/>
          <ac:spMkLst>
            <pc:docMk/>
            <pc:sldMk cId="0" sldId="469"/>
            <ac:spMk id="75" creationId="{9A0D773F-7A7D-4DBB-9DEA-86BB8B8F4BC8}"/>
          </ac:spMkLst>
        </pc:spChg>
        <pc:spChg chg="add del">
          <ac:chgData name="Vartika  Singh" userId="8f0ed029-5aee-4435-8994-3ed7e87fef5c" providerId="ADAL" clId="{FBE99AD6-34A6-4F2B-81FD-E166E6F3CF87}" dt="2021-07-20T04:33:40.334" v="253" actId="26606"/>
          <ac:spMkLst>
            <pc:docMk/>
            <pc:sldMk cId="0" sldId="469"/>
            <ac:spMk id="94" creationId="{44C110BA-81E8-4247-853A-5F2B93E92E46}"/>
          </ac:spMkLst>
        </pc:spChg>
        <pc:spChg chg="add del mod">
          <ac:chgData name="Vartika  Singh" userId="8f0ed029-5aee-4435-8994-3ed7e87fef5c" providerId="ADAL" clId="{FBE99AD6-34A6-4F2B-81FD-E166E6F3CF87}" dt="2021-07-20T04:38:43.432" v="333" actId="12084"/>
          <ac:spMkLst>
            <pc:docMk/>
            <pc:sldMk cId="0" sldId="469"/>
            <ac:spMk id="426" creationId="{A5F1FBEA-6BDB-4DEB-9E60-EEBB6533F541}"/>
          </ac:spMkLst>
        </pc:spChg>
        <pc:spChg chg="mod">
          <ac:chgData name="Vartika  Singh" userId="8f0ed029-5aee-4435-8994-3ed7e87fef5c" providerId="ADAL" clId="{FBE99AD6-34A6-4F2B-81FD-E166E6F3CF87}" dt="2021-07-20T04:38:07.009" v="330" actId="1076"/>
          <ac:spMkLst>
            <pc:docMk/>
            <pc:sldMk cId="0" sldId="469"/>
            <ac:spMk id="8194" creationId="{00000000-0000-0000-0000-000000000000}"/>
          </ac:spMkLst>
        </pc:spChg>
        <pc:spChg chg="del">
          <ac:chgData name="Vartika  Singh" userId="8f0ed029-5aee-4435-8994-3ed7e87fef5c" providerId="ADAL" clId="{FBE99AD6-34A6-4F2B-81FD-E166E6F3CF87}" dt="2021-07-20T04:18:07.922" v="87" actId="478"/>
          <ac:spMkLst>
            <pc:docMk/>
            <pc:sldMk cId="0" sldId="469"/>
            <ac:spMk id="8195" creationId="{00000000-0000-0000-0000-000000000000}"/>
          </ac:spMkLst>
        </pc:spChg>
        <pc:spChg chg="add del">
          <ac:chgData name="Vartika  Singh" userId="8f0ed029-5aee-4435-8994-3ed7e87fef5c" providerId="ADAL" clId="{FBE99AD6-34A6-4F2B-81FD-E166E6F3CF87}" dt="2021-07-20T04:33:43.565" v="255" actId="26606"/>
          <ac:spMkLst>
            <pc:docMk/>
            <pc:sldMk cId="0" sldId="469"/>
            <ac:spMk id="8196" creationId="{7FF47CB7-972F-479F-A36D-9E72D26EC8DA}"/>
          </ac:spMkLst>
        </pc:spChg>
        <pc:spChg chg="add del">
          <ac:chgData name="Vartika  Singh" userId="8f0ed029-5aee-4435-8994-3ed7e87fef5c" providerId="ADAL" clId="{FBE99AD6-34A6-4F2B-81FD-E166E6F3CF87}" dt="2021-07-20T04:33:43.565" v="255" actId="26606"/>
          <ac:spMkLst>
            <pc:docMk/>
            <pc:sldMk cId="0" sldId="469"/>
            <ac:spMk id="8197" creationId="{0D153B68-5844-490D-8E67-F616D6D721CA}"/>
          </ac:spMkLst>
        </pc:spChg>
        <pc:spChg chg="add del">
          <ac:chgData name="Vartika  Singh" userId="8f0ed029-5aee-4435-8994-3ed7e87fef5c" providerId="ADAL" clId="{FBE99AD6-34A6-4F2B-81FD-E166E6F3CF87}" dt="2021-07-20T04:33:49.951" v="258" actId="26606"/>
          <ac:spMkLst>
            <pc:docMk/>
            <pc:sldMk cId="0" sldId="469"/>
            <ac:spMk id="8199" creationId="{E862BE82-D00D-42C1-BF16-93AA37870C32}"/>
          </ac:spMkLst>
        </pc:spChg>
        <pc:spChg chg="add del">
          <ac:chgData name="Vartika  Singh" userId="8f0ed029-5aee-4435-8994-3ed7e87fef5c" providerId="ADAL" clId="{FBE99AD6-34A6-4F2B-81FD-E166E6F3CF87}" dt="2021-07-20T04:33:49.951" v="258" actId="26606"/>
          <ac:spMkLst>
            <pc:docMk/>
            <pc:sldMk cId="0" sldId="469"/>
            <ac:spMk id="8200" creationId="{F6D92C2D-1D3D-4974-918C-06579FB354A9}"/>
          </ac:spMkLst>
        </pc:spChg>
        <pc:spChg chg="add del">
          <ac:chgData name="Vartika  Singh" userId="8f0ed029-5aee-4435-8994-3ed7e87fef5c" providerId="ADAL" clId="{FBE99AD6-34A6-4F2B-81FD-E166E6F3CF87}" dt="2021-07-20T04:34:03.358" v="260" actId="26606"/>
          <ac:spMkLst>
            <pc:docMk/>
            <pc:sldMk cId="0" sldId="469"/>
            <ac:spMk id="8202" creationId="{5A0118C5-4F8D-4CF4-BADD-53FEACC6C42A}"/>
          </ac:spMkLst>
        </pc:spChg>
        <pc:spChg chg="add del">
          <ac:chgData name="Vartika  Singh" userId="8f0ed029-5aee-4435-8994-3ed7e87fef5c" providerId="ADAL" clId="{FBE99AD6-34A6-4F2B-81FD-E166E6F3CF87}" dt="2021-07-20T04:34:03.358" v="260" actId="26606"/>
          <ac:spMkLst>
            <pc:docMk/>
            <pc:sldMk cId="0" sldId="469"/>
            <ac:spMk id="8203" creationId="{52D7FCC1-2D52-49CE-A986-EE6E0CA64957}"/>
          </ac:spMkLst>
        </pc:spChg>
        <pc:spChg chg="add del">
          <ac:chgData name="Vartika  Singh" userId="8f0ed029-5aee-4435-8994-3ed7e87fef5c" providerId="ADAL" clId="{FBE99AD6-34A6-4F2B-81FD-E166E6F3CF87}" dt="2021-07-20T04:34:03.358" v="260" actId="26606"/>
          <ac:spMkLst>
            <pc:docMk/>
            <pc:sldMk cId="0" sldId="469"/>
            <ac:spMk id="8204" creationId="{28C3CACD-E5A7-4AAC-AE47-75CF7D30FF7C}"/>
          </ac:spMkLst>
        </pc:spChg>
        <pc:spChg chg="add del">
          <ac:chgData name="Vartika  Singh" userId="8f0ed029-5aee-4435-8994-3ed7e87fef5c" providerId="ADAL" clId="{FBE99AD6-34A6-4F2B-81FD-E166E6F3CF87}" dt="2021-07-20T04:34:13.434" v="263" actId="26606"/>
          <ac:spMkLst>
            <pc:docMk/>
            <pc:sldMk cId="0" sldId="469"/>
            <ac:spMk id="8207" creationId="{8B3A2D1A-45FC-4F95-B150-1C13EF2F6D09}"/>
          </ac:spMkLst>
        </pc:spChg>
        <pc:spChg chg="add del">
          <ac:chgData name="Vartika  Singh" userId="8f0ed029-5aee-4435-8994-3ed7e87fef5c" providerId="ADAL" clId="{FBE99AD6-34A6-4F2B-81FD-E166E6F3CF87}" dt="2021-07-20T04:34:13.434" v="263" actId="26606"/>
          <ac:spMkLst>
            <pc:docMk/>
            <pc:sldMk cId="0" sldId="469"/>
            <ac:spMk id="8208" creationId="{39C3C864-C625-4883-B868-9A4C470F4DD5}"/>
          </ac:spMkLst>
        </pc:spChg>
        <pc:spChg chg="add del">
          <ac:chgData name="Vartika  Singh" userId="8f0ed029-5aee-4435-8994-3ed7e87fef5c" providerId="ADAL" clId="{FBE99AD6-34A6-4F2B-81FD-E166E6F3CF87}" dt="2021-07-20T04:34:15.005" v="265" actId="26606"/>
          <ac:spMkLst>
            <pc:docMk/>
            <pc:sldMk cId="0" sldId="469"/>
            <ac:spMk id="8210" creationId="{6897DEB4-4A88-4293-A935-9B25506C1530}"/>
          </ac:spMkLst>
        </pc:spChg>
        <pc:spChg chg="add del">
          <ac:chgData name="Vartika  Singh" userId="8f0ed029-5aee-4435-8994-3ed7e87fef5c" providerId="ADAL" clId="{FBE99AD6-34A6-4F2B-81FD-E166E6F3CF87}" dt="2021-07-20T04:34:15.005" v="265" actId="26606"/>
          <ac:spMkLst>
            <pc:docMk/>
            <pc:sldMk cId="0" sldId="469"/>
            <ac:spMk id="8211" creationId="{FBE42BC3-6707-4CBF-9386-048B994A4F19}"/>
          </ac:spMkLst>
        </pc:spChg>
        <pc:spChg chg="add del">
          <ac:chgData name="Vartika  Singh" userId="8f0ed029-5aee-4435-8994-3ed7e87fef5c" providerId="ADAL" clId="{FBE99AD6-34A6-4F2B-81FD-E166E6F3CF87}" dt="2021-07-20T04:34:17.510" v="268" actId="26606"/>
          <ac:spMkLst>
            <pc:docMk/>
            <pc:sldMk cId="0" sldId="469"/>
            <ac:spMk id="8213" creationId="{85016AEC-0320-4ED0-8ECB-FE11DDDFE17A}"/>
          </ac:spMkLst>
        </pc:spChg>
        <pc:spChg chg="add del">
          <ac:chgData name="Vartika  Singh" userId="8f0ed029-5aee-4435-8994-3ed7e87fef5c" providerId="ADAL" clId="{FBE99AD6-34A6-4F2B-81FD-E166E6F3CF87}" dt="2021-07-20T04:34:17.510" v="268" actId="26606"/>
          <ac:spMkLst>
            <pc:docMk/>
            <pc:sldMk cId="0" sldId="469"/>
            <ac:spMk id="8214" creationId="{C70C3B59-DE2C-4611-8148-812575C5CA48}"/>
          </ac:spMkLst>
        </pc:spChg>
        <pc:spChg chg="add del">
          <ac:chgData name="Vartika  Singh" userId="8f0ed029-5aee-4435-8994-3ed7e87fef5c" providerId="ADAL" clId="{FBE99AD6-34A6-4F2B-81FD-E166E6F3CF87}" dt="2021-07-20T04:34:29.700" v="270" actId="26606"/>
          <ac:spMkLst>
            <pc:docMk/>
            <pc:sldMk cId="0" sldId="469"/>
            <ac:spMk id="8216" creationId="{6897DEB4-4A88-4293-A935-9B25506C1530}"/>
          </ac:spMkLst>
        </pc:spChg>
        <pc:spChg chg="add del">
          <ac:chgData name="Vartika  Singh" userId="8f0ed029-5aee-4435-8994-3ed7e87fef5c" providerId="ADAL" clId="{FBE99AD6-34A6-4F2B-81FD-E166E6F3CF87}" dt="2021-07-20T04:34:29.700" v="270" actId="26606"/>
          <ac:spMkLst>
            <pc:docMk/>
            <pc:sldMk cId="0" sldId="469"/>
            <ac:spMk id="8217" creationId="{FBE42BC3-6707-4CBF-9386-048B994A4F19}"/>
          </ac:spMkLst>
        </pc:spChg>
        <pc:spChg chg="add del">
          <ac:chgData name="Vartika  Singh" userId="8f0ed029-5aee-4435-8994-3ed7e87fef5c" providerId="ADAL" clId="{FBE99AD6-34A6-4F2B-81FD-E166E6F3CF87}" dt="2021-07-20T04:34:32.429" v="273" actId="26606"/>
          <ac:spMkLst>
            <pc:docMk/>
            <pc:sldMk cId="0" sldId="469"/>
            <ac:spMk id="8219" creationId="{59A309A7-1751-4ABE-A3C1-EEC40366AD89}"/>
          </ac:spMkLst>
        </pc:spChg>
        <pc:spChg chg="add del">
          <ac:chgData name="Vartika  Singh" userId="8f0ed029-5aee-4435-8994-3ed7e87fef5c" providerId="ADAL" clId="{FBE99AD6-34A6-4F2B-81FD-E166E6F3CF87}" dt="2021-07-20T04:34:32.429" v="273" actId="26606"/>
          <ac:spMkLst>
            <pc:docMk/>
            <pc:sldMk cId="0" sldId="469"/>
            <ac:spMk id="8220" creationId="{967D8EB6-EAE1-4F9C-B398-83321E287204}"/>
          </ac:spMkLst>
        </pc:spChg>
        <pc:spChg chg="add">
          <ac:chgData name="Vartika  Singh" userId="8f0ed029-5aee-4435-8994-3ed7e87fef5c" providerId="ADAL" clId="{FBE99AD6-34A6-4F2B-81FD-E166E6F3CF87}" dt="2021-07-20T04:34:32.438" v="274" actId="26606"/>
          <ac:spMkLst>
            <pc:docMk/>
            <pc:sldMk cId="0" sldId="469"/>
            <ac:spMk id="8222" creationId="{2EB492CD-616E-47F8-933B-5E2D952A0593}"/>
          </ac:spMkLst>
        </pc:spChg>
        <pc:spChg chg="add">
          <ac:chgData name="Vartika  Singh" userId="8f0ed029-5aee-4435-8994-3ed7e87fef5c" providerId="ADAL" clId="{FBE99AD6-34A6-4F2B-81FD-E166E6F3CF87}" dt="2021-07-20T04:34:32.438" v="274" actId="26606"/>
          <ac:spMkLst>
            <pc:docMk/>
            <pc:sldMk cId="0" sldId="469"/>
            <ac:spMk id="8223" creationId="{59383CF9-23B5-4335-9B21-1791C4CF1C75}"/>
          </ac:spMkLst>
        </pc:spChg>
        <pc:spChg chg="add">
          <ac:chgData name="Vartika  Singh" userId="8f0ed029-5aee-4435-8994-3ed7e87fef5c" providerId="ADAL" clId="{FBE99AD6-34A6-4F2B-81FD-E166E6F3CF87}" dt="2021-07-20T04:34:32.438" v="274" actId="26606"/>
          <ac:spMkLst>
            <pc:docMk/>
            <pc:sldMk cId="0" sldId="469"/>
            <ac:spMk id="8224" creationId="{0007FE00-9498-4706-B255-6437B0252C02}"/>
          </ac:spMkLst>
        </pc:spChg>
        <pc:grpChg chg="add del">
          <ac:chgData name="Vartika  Singh" userId="8f0ed029-5aee-4435-8994-3ed7e87fef5c" providerId="ADAL" clId="{FBE99AD6-34A6-4F2B-81FD-E166E6F3CF87}" dt="2021-07-20T04:33:40.334" v="253" actId="26606"/>
          <ac:grpSpMkLst>
            <pc:docMk/>
            <pc:sldMk cId="0" sldId="469"/>
            <ac:grpSpMk id="73" creationId="{D8E9CF54-0466-4261-9E62-0249E60E1886}"/>
          </ac:grpSpMkLst>
        </pc:grpChg>
        <pc:grpChg chg="add del">
          <ac:chgData name="Vartika  Singh" userId="8f0ed029-5aee-4435-8994-3ed7e87fef5c" providerId="ADAL" clId="{FBE99AD6-34A6-4F2B-81FD-E166E6F3CF87}" dt="2021-07-20T04:34:03.358" v="260" actId="26606"/>
          <ac:grpSpMkLst>
            <pc:docMk/>
            <pc:sldMk cId="0" sldId="469"/>
            <ac:grpSpMk id="77" creationId="{3A35C15A-135A-4FD3-BA11-A046CFA3907A}"/>
          </ac:grpSpMkLst>
        </pc:grpChg>
        <pc:grpChg chg="add del">
          <ac:chgData name="Vartika  Singh" userId="8f0ed029-5aee-4435-8994-3ed7e87fef5c" providerId="ADAL" clId="{FBE99AD6-34A6-4F2B-81FD-E166E6F3CF87}" dt="2021-07-20T04:34:03.358" v="260" actId="26606"/>
          <ac:grpSpMkLst>
            <pc:docMk/>
            <pc:sldMk cId="0" sldId="469"/>
            <ac:grpSpMk id="85" creationId="{03AF83E4-4DE2-499C-9F36-0279E7E4FBBE}"/>
          </ac:grpSpMkLst>
        </pc:grpChg>
        <pc:graphicFrameChg chg="add mod modGraphic">
          <ac:chgData name="Vartika  Singh" userId="8f0ed029-5aee-4435-8994-3ed7e87fef5c" providerId="ADAL" clId="{FBE99AD6-34A6-4F2B-81FD-E166E6F3CF87}" dt="2021-07-20T04:40:08.107" v="346" actId="1076"/>
          <ac:graphicFrameMkLst>
            <pc:docMk/>
            <pc:sldMk cId="0" sldId="469"/>
            <ac:graphicFrameMk id="4" creationId="{10A6F7E3-F433-4558-9143-A4BCFF6C9D15}"/>
          </ac:graphicFrameMkLst>
        </pc:graphicFrameChg>
        <pc:graphicFrameChg chg="add del">
          <ac:chgData name="Vartika  Singh" userId="8f0ed029-5aee-4435-8994-3ed7e87fef5c" providerId="ADAL" clId="{FBE99AD6-34A6-4F2B-81FD-E166E6F3CF87}" dt="2021-07-20T04:36:50.615" v="317" actId="26606"/>
          <ac:graphicFrameMkLst>
            <pc:docMk/>
            <pc:sldMk cId="0" sldId="469"/>
            <ac:graphicFrameMk id="8226" creationId="{2B20CE3F-E129-4391-8AB7-DCF9F742521F}"/>
          </ac:graphicFrameMkLst>
        </pc:graphicFrameChg>
        <pc:graphicFrameChg chg="add del">
          <ac:chgData name="Vartika  Singh" userId="8f0ed029-5aee-4435-8994-3ed7e87fef5c" providerId="ADAL" clId="{FBE99AD6-34A6-4F2B-81FD-E166E6F3CF87}" dt="2021-07-20T04:36:53.725" v="319" actId="26606"/>
          <ac:graphicFrameMkLst>
            <pc:docMk/>
            <pc:sldMk cId="0" sldId="469"/>
            <ac:graphicFrameMk id="8228" creationId="{3B2B3FA1-267E-4B97-86B8-4261E266EFDF}"/>
          </ac:graphicFrameMkLst>
        </pc:graphicFrameChg>
        <pc:graphicFrameChg chg="add del">
          <ac:chgData name="Vartika  Singh" userId="8f0ed029-5aee-4435-8994-3ed7e87fef5c" providerId="ADAL" clId="{FBE99AD6-34A6-4F2B-81FD-E166E6F3CF87}" dt="2021-07-20T04:36:58.458" v="321" actId="26606"/>
          <ac:graphicFrameMkLst>
            <pc:docMk/>
            <pc:sldMk cId="0" sldId="469"/>
            <ac:graphicFrameMk id="8230" creationId="{7E762003-29BF-4378-A3CE-0C5A22D3A1EB}"/>
          </ac:graphicFrameMkLst>
        </pc:graphicFrameChg>
        <pc:graphicFrameChg chg="add del">
          <ac:chgData name="Vartika  Singh" userId="8f0ed029-5aee-4435-8994-3ed7e87fef5c" providerId="ADAL" clId="{FBE99AD6-34A6-4F2B-81FD-E166E6F3CF87}" dt="2021-07-20T04:37:01.520" v="323" actId="26606"/>
          <ac:graphicFrameMkLst>
            <pc:docMk/>
            <pc:sldMk cId="0" sldId="469"/>
            <ac:graphicFrameMk id="8232" creationId="{3B2B3FA1-267E-4B97-86B8-4261E266EFDF}"/>
          </ac:graphicFrameMkLst>
        </pc:graphicFrameChg>
        <pc:graphicFrameChg chg="add mod">
          <ac:chgData name="Vartika  Singh" userId="8f0ed029-5aee-4435-8994-3ed7e87fef5c" providerId="ADAL" clId="{FBE99AD6-34A6-4F2B-81FD-E166E6F3CF87}" dt="2021-07-20T04:40:00.177" v="345" actId="1076"/>
          <ac:graphicFrameMkLst>
            <pc:docMk/>
            <pc:sldMk cId="0" sldId="469"/>
            <ac:graphicFrameMk id="8234" creationId="{2B20CE3F-E129-4391-8AB7-DCF9F742521F}"/>
          </ac:graphicFrameMkLst>
        </pc:graphicFrameChg>
        <pc:picChg chg="add del mod">
          <ac:chgData name="Vartika  Singh" userId="8f0ed029-5aee-4435-8994-3ed7e87fef5c" providerId="ADAL" clId="{FBE99AD6-34A6-4F2B-81FD-E166E6F3CF87}" dt="2021-07-20T04:17:48.818" v="82" actId="478"/>
          <ac:picMkLst>
            <pc:docMk/>
            <pc:sldMk cId="0" sldId="469"/>
            <ac:picMk id="3" creationId="{BAA66EDE-B401-48BE-BE6E-37F856BA536D}"/>
          </ac:picMkLst>
        </pc:picChg>
        <pc:picChg chg="add mod ord">
          <ac:chgData name="Vartika  Singh" userId="8f0ed029-5aee-4435-8994-3ed7e87fef5c" providerId="ADAL" clId="{FBE99AD6-34A6-4F2B-81FD-E166E6F3CF87}" dt="2021-07-20T04:34:50.044" v="278" actId="1076"/>
          <ac:picMkLst>
            <pc:docMk/>
            <pc:sldMk cId="0" sldId="469"/>
            <ac:picMk id="9" creationId="{52C4F743-3CE7-4B11-8DA4-354E05F062D9}"/>
          </ac:picMkLst>
        </pc:picChg>
        <pc:picChg chg="del">
          <ac:chgData name="Vartika  Singh" userId="8f0ed029-5aee-4435-8994-3ed7e87fef5c" providerId="ADAL" clId="{FBE99AD6-34A6-4F2B-81FD-E166E6F3CF87}" dt="2021-07-20T04:17:41.012" v="75" actId="478"/>
          <ac:picMkLst>
            <pc:docMk/>
            <pc:sldMk cId="0" sldId="469"/>
            <ac:picMk id="10" creationId="{C3DB541F-5A89-4AD6-B38B-A9BAF533D074}"/>
          </ac:picMkLst>
        </pc:picChg>
      </pc:sldChg>
      <pc:sldChg chg="addSp delSp modSp mod setBg">
        <pc:chgData name="Vartika  Singh" userId="8f0ed029-5aee-4435-8994-3ed7e87fef5c" providerId="ADAL" clId="{FBE99AD6-34A6-4F2B-81FD-E166E6F3CF87}" dt="2021-07-20T04:53:57.587" v="575" actId="20577"/>
        <pc:sldMkLst>
          <pc:docMk/>
          <pc:sldMk cId="0" sldId="470"/>
        </pc:sldMkLst>
        <pc:spChg chg="add del">
          <ac:chgData name="Vartika  Singh" userId="8f0ed029-5aee-4435-8994-3ed7e87fef5c" providerId="ADAL" clId="{FBE99AD6-34A6-4F2B-81FD-E166E6F3CF87}" dt="2021-07-20T04:51:36.769" v="492" actId="26606"/>
          <ac:spMkLst>
            <pc:docMk/>
            <pc:sldMk cId="0" sldId="470"/>
            <ac:spMk id="73" creationId="{DEA67D43-24F9-4F86-9147-C4C9793160EA}"/>
          </ac:spMkLst>
        </pc:spChg>
        <pc:spChg chg="add del">
          <ac:chgData name="Vartika  Singh" userId="8f0ed029-5aee-4435-8994-3ed7e87fef5c" providerId="ADAL" clId="{FBE99AD6-34A6-4F2B-81FD-E166E6F3CF87}" dt="2021-07-20T04:51:36.769" v="492" actId="26606"/>
          <ac:spMkLst>
            <pc:docMk/>
            <pc:sldMk cId="0" sldId="470"/>
            <ac:spMk id="75" creationId="{950B084A-1B10-4A29-87DA-9179481E79FE}"/>
          </ac:spMkLst>
        </pc:spChg>
        <pc:spChg chg="add del">
          <ac:chgData name="Vartika  Singh" userId="8f0ed029-5aee-4435-8994-3ed7e87fef5c" providerId="ADAL" clId="{FBE99AD6-34A6-4F2B-81FD-E166E6F3CF87}" dt="2021-07-20T04:51:42.051" v="498" actId="26606"/>
          <ac:spMkLst>
            <pc:docMk/>
            <pc:sldMk cId="0" sldId="470"/>
            <ac:spMk id="79" creationId="{0DA909B4-15FF-46A6-8A7F-7AEF977FE9ED}"/>
          </ac:spMkLst>
        </pc:spChg>
        <pc:spChg chg="add del">
          <ac:chgData name="Vartika  Singh" userId="8f0ed029-5aee-4435-8994-3ed7e87fef5c" providerId="ADAL" clId="{FBE99AD6-34A6-4F2B-81FD-E166E6F3CF87}" dt="2021-07-20T04:51:42.051" v="498" actId="26606"/>
          <ac:spMkLst>
            <pc:docMk/>
            <pc:sldMk cId="0" sldId="470"/>
            <ac:spMk id="81" creationId="{1382A32C-5B0C-4B1C-A074-76C6DBCC9F87}"/>
          </ac:spMkLst>
        </pc:spChg>
        <pc:spChg chg="add del">
          <ac:chgData name="Vartika  Singh" userId="8f0ed029-5aee-4435-8994-3ed7e87fef5c" providerId="ADAL" clId="{FBE99AD6-34A6-4F2B-81FD-E166E6F3CF87}" dt="2021-07-20T04:52:11.360" v="516" actId="26606"/>
          <ac:spMkLst>
            <pc:docMk/>
            <pc:sldMk cId="0" sldId="470"/>
            <ac:spMk id="157" creationId="{149FB5C3-7336-4FE0-A30C-CC0A3646D499}"/>
          </ac:spMkLst>
        </pc:spChg>
        <pc:spChg chg="add del">
          <ac:chgData name="Vartika  Singh" userId="8f0ed029-5aee-4435-8994-3ed7e87fef5c" providerId="ADAL" clId="{FBE99AD6-34A6-4F2B-81FD-E166E6F3CF87}" dt="2021-07-20T04:52:31.679" v="528" actId="26606"/>
          <ac:spMkLst>
            <pc:docMk/>
            <pc:sldMk cId="0" sldId="470"/>
            <ac:spMk id="161" creationId="{2A8B9026-04DF-499B-A388-67FCB7435E5F}"/>
          </ac:spMkLst>
        </pc:spChg>
        <pc:spChg chg="add del">
          <ac:chgData name="Vartika  Singh" userId="8f0ed029-5aee-4435-8994-3ed7e87fef5c" providerId="ADAL" clId="{FBE99AD6-34A6-4F2B-81FD-E166E6F3CF87}" dt="2021-07-20T04:52:11.360" v="516" actId="26606"/>
          <ac:spMkLst>
            <pc:docMk/>
            <pc:sldMk cId="0" sldId="470"/>
            <ac:spMk id="163" creationId="{0DA909B4-15FF-46A6-8A7F-7AEF977FE9ED}"/>
          </ac:spMkLst>
        </pc:spChg>
        <pc:spChg chg="add del">
          <ac:chgData name="Vartika  Singh" userId="8f0ed029-5aee-4435-8994-3ed7e87fef5c" providerId="ADAL" clId="{FBE99AD6-34A6-4F2B-81FD-E166E6F3CF87}" dt="2021-07-20T04:52:16.085" v="520" actId="26606"/>
          <ac:spMkLst>
            <pc:docMk/>
            <pc:sldMk cId="0" sldId="470"/>
            <ac:spMk id="164" creationId="{D5B0017B-2ECA-49AF-B397-DC140825DF8D}"/>
          </ac:spMkLst>
        </pc:spChg>
        <pc:spChg chg="add del">
          <ac:chgData name="Vartika  Singh" userId="8f0ed029-5aee-4435-8994-3ed7e87fef5c" providerId="ADAL" clId="{FBE99AD6-34A6-4F2B-81FD-E166E6F3CF87}" dt="2021-07-20T04:52:11.360" v="516" actId="26606"/>
          <ac:spMkLst>
            <pc:docMk/>
            <pc:sldMk cId="0" sldId="470"/>
            <ac:spMk id="165" creationId="{1382A32C-5B0C-4B1C-A074-76C6DBCC9F87}"/>
          </ac:spMkLst>
        </pc:spChg>
        <pc:spChg chg="add del">
          <ac:chgData name="Vartika  Singh" userId="8f0ed029-5aee-4435-8994-3ed7e87fef5c" providerId="ADAL" clId="{FBE99AD6-34A6-4F2B-81FD-E166E6F3CF87}" dt="2021-07-20T04:52:16.085" v="520" actId="26606"/>
          <ac:spMkLst>
            <pc:docMk/>
            <pc:sldMk cId="0" sldId="470"/>
            <ac:spMk id="166" creationId="{395ECC94-3D5E-46A7-A7A1-DE807E1563B4}"/>
          </ac:spMkLst>
        </pc:spChg>
        <pc:spChg chg="add del">
          <ac:chgData name="Vartika  Singh" userId="8f0ed029-5aee-4435-8994-3ed7e87fef5c" providerId="ADAL" clId="{FBE99AD6-34A6-4F2B-81FD-E166E6F3CF87}" dt="2021-07-20T04:52:20.913" v="522" actId="26606"/>
          <ac:spMkLst>
            <pc:docMk/>
            <pc:sldMk cId="0" sldId="470"/>
            <ac:spMk id="167" creationId="{19C9EAEA-39D0-4B0E-A0EB-51E7B26740B1}"/>
          </ac:spMkLst>
        </pc:spChg>
        <pc:spChg chg="add del">
          <ac:chgData name="Vartika  Singh" userId="8f0ed029-5aee-4435-8994-3ed7e87fef5c" providerId="ADAL" clId="{FBE99AD6-34A6-4F2B-81FD-E166E6F3CF87}" dt="2021-07-20T04:52:16.085" v="520" actId="26606"/>
          <ac:spMkLst>
            <pc:docMk/>
            <pc:sldMk cId="0" sldId="470"/>
            <ac:spMk id="168" creationId="{7E549738-9961-462D-81B7-4A7A44691102}"/>
          </ac:spMkLst>
        </pc:spChg>
        <pc:spChg chg="add del">
          <ac:chgData name="Vartika  Singh" userId="8f0ed029-5aee-4435-8994-3ed7e87fef5c" providerId="ADAL" clId="{FBE99AD6-34A6-4F2B-81FD-E166E6F3CF87}" dt="2021-07-20T04:52:20.913" v="522" actId="26606"/>
          <ac:spMkLst>
            <pc:docMk/>
            <pc:sldMk cId="0" sldId="470"/>
            <ac:spMk id="169" creationId="{8CB5D2D7-DF65-4E86-BFBA-FFB9B5ACEB64}"/>
          </ac:spMkLst>
        </pc:spChg>
        <pc:spChg chg="mod">
          <ac:chgData name="Vartika  Singh" userId="8f0ed029-5aee-4435-8994-3ed7e87fef5c" providerId="ADAL" clId="{FBE99AD6-34A6-4F2B-81FD-E166E6F3CF87}" dt="2021-07-20T04:52:38.351" v="533" actId="26606"/>
          <ac:spMkLst>
            <pc:docMk/>
            <pc:sldMk cId="0" sldId="470"/>
            <ac:spMk id="12290" creationId="{00000000-0000-0000-0000-000000000000}"/>
          </ac:spMkLst>
        </pc:spChg>
        <pc:spChg chg="ord">
          <ac:chgData name="Vartika  Singh" userId="8f0ed029-5aee-4435-8994-3ed7e87fef5c" providerId="ADAL" clId="{FBE99AD6-34A6-4F2B-81FD-E166E6F3CF87}" dt="2021-07-20T04:51:57.380" v="511" actId="26606"/>
          <ac:spMkLst>
            <pc:docMk/>
            <pc:sldMk cId="0" sldId="470"/>
            <ac:spMk id="12291" creationId="{00000000-0000-0000-0000-000000000000}"/>
          </ac:spMkLst>
        </pc:spChg>
        <pc:spChg chg="add del mod ord">
          <ac:chgData name="Vartika  Singh" userId="8f0ed029-5aee-4435-8994-3ed7e87fef5c" providerId="ADAL" clId="{FBE99AD6-34A6-4F2B-81FD-E166E6F3CF87}" dt="2021-07-20T04:53:57.587" v="575" actId="20577"/>
          <ac:spMkLst>
            <pc:docMk/>
            <pc:sldMk cId="0" sldId="470"/>
            <ac:spMk id="12292" creationId="{00000000-0000-0000-0000-000000000000}"/>
          </ac:spMkLst>
        </pc:spChg>
        <pc:spChg chg="del">
          <ac:chgData name="Vartika  Singh" userId="8f0ed029-5aee-4435-8994-3ed7e87fef5c" providerId="ADAL" clId="{FBE99AD6-34A6-4F2B-81FD-E166E6F3CF87}" dt="2021-07-20T04:24:44.878" v="195" actId="478"/>
          <ac:spMkLst>
            <pc:docMk/>
            <pc:sldMk cId="0" sldId="470"/>
            <ac:spMk id="12294" creationId="{00000000-0000-0000-0000-000000000000}"/>
          </ac:spMkLst>
        </pc:spChg>
        <pc:spChg chg="add del">
          <ac:chgData name="Vartika  Singh" userId="8f0ed029-5aee-4435-8994-3ed7e87fef5c" providerId="ADAL" clId="{FBE99AD6-34A6-4F2B-81FD-E166E6F3CF87}" dt="2021-07-20T04:51:38.113" v="494" actId="26606"/>
          <ac:spMkLst>
            <pc:docMk/>
            <pc:sldMk cId="0" sldId="470"/>
            <ac:spMk id="12295" creationId="{9D25F302-27C5-414F-97F8-6EA0A6C028BA}"/>
          </ac:spMkLst>
        </pc:spChg>
        <pc:spChg chg="add del">
          <ac:chgData name="Vartika  Singh" userId="8f0ed029-5aee-4435-8994-3ed7e87fef5c" providerId="ADAL" clId="{FBE99AD6-34A6-4F2B-81FD-E166E6F3CF87}" dt="2021-07-20T04:51:38.113" v="494" actId="26606"/>
          <ac:spMkLst>
            <pc:docMk/>
            <pc:sldMk cId="0" sldId="470"/>
            <ac:spMk id="12297" creationId="{830A36F8-48C2-4842-A87B-8CE8DF4E7FD2}"/>
          </ac:spMkLst>
        </pc:spChg>
        <pc:spChg chg="add del">
          <ac:chgData name="Vartika  Singh" userId="8f0ed029-5aee-4435-8994-3ed7e87fef5c" providerId="ADAL" clId="{FBE99AD6-34A6-4F2B-81FD-E166E6F3CF87}" dt="2021-07-20T04:51:38.113" v="494" actId="26606"/>
          <ac:spMkLst>
            <pc:docMk/>
            <pc:sldMk cId="0" sldId="470"/>
            <ac:spMk id="12299" creationId="{7F488E8B-4E1E-4402-8935-D4E6C02615C7}"/>
          </ac:spMkLst>
        </pc:spChg>
        <pc:spChg chg="add del">
          <ac:chgData name="Vartika  Singh" userId="8f0ed029-5aee-4435-8994-3ed7e87fef5c" providerId="ADAL" clId="{FBE99AD6-34A6-4F2B-81FD-E166E6F3CF87}" dt="2021-07-20T04:51:38.910" v="496" actId="26606"/>
          <ac:spMkLst>
            <pc:docMk/>
            <pc:sldMk cId="0" sldId="470"/>
            <ac:spMk id="12301" creationId="{61293230-B0F6-45B1-96D1-13D18E242995}"/>
          </ac:spMkLst>
        </pc:spChg>
        <pc:spChg chg="add del">
          <ac:chgData name="Vartika  Singh" userId="8f0ed029-5aee-4435-8994-3ed7e87fef5c" providerId="ADAL" clId="{FBE99AD6-34A6-4F2B-81FD-E166E6F3CF87}" dt="2021-07-20T04:51:38.910" v="496" actId="26606"/>
          <ac:spMkLst>
            <pc:docMk/>
            <pc:sldMk cId="0" sldId="470"/>
            <ac:spMk id="12302" creationId="{F1E8018D-D29A-4B9D-BF9C-9F4D7BA12343}"/>
          </ac:spMkLst>
        </pc:spChg>
        <pc:spChg chg="add del">
          <ac:chgData name="Vartika  Singh" userId="8f0ed029-5aee-4435-8994-3ed7e87fef5c" providerId="ADAL" clId="{FBE99AD6-34A6-4F2B-81FD-E166E6F3CF87}" dt="2021-07-20T04:52:38.351" v="533" actId="26606"/>
          <ac:spMkLst>
            <pc:docMk/>
            <pc:sldMk cId="0" sldId="470"/>
            <ac:spMk id="12303" creationId="{149FB5C3-7336-4FE0-A30C-CC0A3646D499}"/>
          </ac:spMkLst>
        </pc:spChg>
        <pc:spChg chg="add del">
          <ac:chgData name="Vartika  Singh" userId="8f0ed029-5aee-4435-8994-3ed7e87fef5c" providerId="ADAL" clId="{FBE99AD6-34A6-4F2B-81FD-E166E6F3CF87}" dt="2021-07-20T04:51:42.051" v="498" actId="26606"/>
          <ac:spMkLst>
            <pc:docMk/>
            <pc:sldMk cId="0" sldId="470"/>
            <ac:spMk id="12304" creationId="{149FB5C3-7336-4FE0-A30C-CC0A3646D499}"/>
          </ac:spMkLst>
        </pc:spChg>
        <pc:spChg chg="add del">
          <ac:chgData name="Vartika  Singh" userId="8f0ed029-5aee-4435-8994-3ed7e87fef5c" providerId="ADAL" clId="{FBE99AD6-34A6-4F2B-81FD-E166E6F3CF87}" dt="2021-07-20T04:51:42.957" v="500" actId="26606"/>
          <ac:spMkLst>
            <pc:docMk/>
            <pc:sldMk cId="0" sldId="470"/>
            <ac:spMk id="12308" creationId="{33CD251C-A887-4D2F-925B-FC097198538B}"/>
          </ac:spMkLst>
        </pc:spChg>
        <pc:spChg chg="add del">
          <ac:chgData name="Vartika  Singh" userId="8f0ed029-5aee-4435-8994-3ed7e87fef5c" providerId="ADAL" clId="{FBE99AD6-34A6-4F2B-81FD-E166E6F3CF87}" dt="2021-07-20T04:51:42.957" v="500" actId="26606"/>
          <ac:spMkLst>
            <pc:docMk/>
            <pc:sldMk cId="0" sldId="470"/>
            <ac:spMk id="12309" creationId="{3B2069EE-A08E-44F0-B3F9-3CF8CC2DCAD5}"/>
          </ac:spMkLst>
        </pc:spChg>
        <pc:spChg chg="add del">
          <ac:chgData name="Vartika  Singh" userId="8f0ed029-5aee-4435-8994-3ed7e87fef5c" providerId="ADAL" clId="{FBE99AD6-34A6-4F2B-81FD-E166E6F3CF87}" dt="2021-07-20T04:52:38.351" v="533" actId="26606"/>
          <ac:spMkLst>
            <pc:docMk/>
            <pc:sldMk cId="0" sldId="470"/>
            <ac:spMk id="12311" creationId="{0DA909B4-15FF-46A6-8A7F-7AEF977FE9ED}"/>
          </ac:spMkLst>
        </pc:spChg>
        <pc:spChg chg="add del">
          <ac:chgData name="Vartika  Singh" userId="8f0ed029-5aee-4435-8994-3ed7e87fef5c" providerId="ADAL" clId="{FBE99AD6-34A6-4F2B-81FD-E166E6F3CF87}" dt="2021-07-20T04:52:38.351" v="533" actId="26606"/>
          <ac:spMkLst>
            <pc:docMk/>
            <pc:sldMk cId="0" sldId="470"/>
            <ac:spMk id="12312" creationId="{1382A32C-5B0C-4B1C-A074-76C6DBCC9F87}"/>
          </ac:spMkLst>
        </pc:spChg>
        <pc:spChg chg="add del">
          <ac:chgData name="Vartika  Singh" userId="8f0ed029-5aee-4435-8994-3ed7e87fef5c" providerId="ADAL" clId="{FBE99AD6-34A6-4F2B-81FD-E166E6F3CF87}" dt="2021-07-20T04:51:43.536" v="502" actId="26606"/>
          <ac:spMkLst>
            <pc:docMk/>
            <pc:sldMk cId="0" sldId="470"/>
            <ac:spMk id="12313" creationId="{5EF17487-C386-4F99-B5EB-4FD3DF4236B2}"/>
          </ac:spMkLst>
        </pc:spChg>
        <pc:spChg chg="add del">
          <ac:chgData name="Vartika  Singh" userId="8f0ed029-5aee-4435-8994-3ed7e87fef5c" providerId="ADAL" clId="{FBE99AD6-34A6-4F2B-81FD-E166E6F3CF87}" dt="2021-07-20T04:51:43.536" v="502" actId="26606"/>
          <ac:spMkLst>
            <pc:docMk/>
            <pc:sldMk cId="0" sldId="470"/>
            <ac:spMk id="12314" creationId="{A0DE92DF-4769-4DE9-93FD-EE31271850CA}"/>
          </ac:spMkLst>
        </pc:spChg>
        <pc:spChg chg="add del">
          <ac:chgData name="Vartika  Singh" userId="8f0ed029-5aee-4435-8994-3ed7e87fef5c" providerId="ADAL" clId="{FBE99AD6-34A6-4F2B-81FD-E166E6F3CF87}" dt="2021-07-20T04:52:12.619" v="518" actId="26606"/>
          <ac:spMkLst>
            <pc:docMk/>
            <pc:sldMk cId="0" sldId="470"/>
            <ac:spMk id="12315" creationId="{9D25F302-27C5-414F-97F8-6EA0A6C028BA}"/>
          </ac:spMkLst>
        </pc:spChg>
        <pc:spChg chg="add del">
          <ac:chgData name="Vartika  Singh" userId="8f0ed029-5aee-4435-8994-3ed7e87fef5c" providerId="ADAL" clId="{FBE99AD6-34A6-4F2B-81FD-E166E6F3CF87}" dt="2021-07-20T04:51:45.537" v="504" actId="26606"/>
          <ac:spMkLst>
            <pc:docMk/>
            <pc:sldMk cId="0" sldId="470"/>
            <ac:spMk id="12316" creationId="{5AC1364A-3E3D-4F0D-8776-78AF3A270DD6}"/>
          </ac:spMkLst>
        </pc:spChg>
        <pc:spChg chg="add del">
          <ac:chgData name="Vartika  Singh" userId="8f0ed029-5aee-4435-8994-3ed7e87fef5c" providerId="ADAL" clId="{FBE99AD6-34A6-4F2B-81FD-E166E6F3CF87}" dt="2021-07-20T04:51:45.537" v="504" actId="26606"/>
          <ac:spMkLst>
            <pc:docMk/>
            <pc:sldMk cId="0" sldId="470"/>
            <ac:spMk id="12317" creationId="{3FCFB1DE-0B7E-48CC-BA90-B2AB0889F9D6}"/>
          </ac:spMkLst>
        </pc:spChg>
        <pc:spChg chg="add del">
          <ac:chgData name="Vartika  Singh" userId="8f0ed029-5aee-4435-8994-3ed7e87fef5c" providerId="ADAL" clId="{FBE99AD6-34A6-4F2B-81FD-E166E6F3CF87}" dt="2021-07-20T04:52:12.619" v="518" actId="26606"/>
          <ac:spMkLst>
            <pc:docMk/>
            <pc:sldMk cId="0" sldId="470"/>
            <ac:spMk id="12318" creationId="{830A36F8-48C2-4842-A87B-8CE8DF4E7FD2}"/>
          </ac:spMkLst>
        </pc:spChg>
        <pc:spChg chg="add del">
          <ac:chgData name="Vartika  Singh" userId="8f0ed029-5aee-4435-8994-3ed7e87fef5c" providerId="ADAL" clId="{FBE99AD6-34A6-4F2B-81FD-E166E6F3CF87}" dt="2021-07-20T04:51:47.411" v="506" actId="26606"/>
          <ac:spMkLst>
            <pc:docMk/>
            <pc:sldMk cId="0" sldId="470"/>
            <ac:spMk id="12319" creationId="{352BEC0E-22F8-46D0-9632-375DB541B06C}"/>
          </ac:spMkLst>
        </pc:spChg>
        <pc:spChg chg="add del">
          <ac:chgData name="Vartika  Singh" userId="8f0ed029-5aee-4435-8994-3ed7e87fef5c" providerId="ADAL" clId="{FBE99AD6-34A6-4F2B-81FD-E166E6F3CF87}" dt="2021-07-20T04:51:47.411" v="506" actId="26606"/>
          <ac:spMkLst>
            <pc:docMk/>
            <pc:sldMk cId="0" sldId="470"/>
            <ac:spMk id="12320" creationId="{3FCFB1DE-0B7E-48CC-BA90-B2AB0889F9D6}"/>
          </ac:spMkLst>
        </pc:spChg>
        <pc:spChg chg="add del">
          <ac:chgData name="Vartika  Singh" userId="8f0ed029-5aee-4435-8994-3ed7e87fef5c" providerId="ADAL" clId="{FBE99AD6-34A6-4F2B-81FD-E166E6F3CF87}" dt="2021-07-20T04:52:12.619" v="518" actId="26606"/>
          <ac:spMkLst>
            <pc:docMk/>
            <pc:sldMk cId="0" sldId="470"/>
            <ac:spMk id="12321" creationId="{7F488E8B-4E1E-4402-8935-D4E6C02615C7}"/>
          </ac:spMkLst>
        </pc:spChg>
        <pc:spChg chg="add del">
          <ac:chgData name="Vartika  Singh" userId="8f0ed029-5aee-4435-8994-3ed7e87fef5c" providerId="ADAL" clId="{FBE99AD6-34A6-4F2B-81FD-E166E6F3CF87}" dt="2021-07-20T04:51:51.817" v="508" actId="26606"/>
          <ac:spMkLst>
            <pc:docMk/>
            <pc:sldMk cId="0" sldId="470"/>
            <ac:spMk id="12322" creationId="{149FB5C3-7336-4FE0-A30C-CC0A3646D499}"/>
          </ac:spMkLst>
        </pc:spChg>
        <pc:spChg chg="add del">
          <ac:chgData name="Vartika  Singh" userId="8f0ed029-5aee-4435-8994-3ed7e87fef5c" providerId="ADAL" clId="{FBE99AD6-34A6-4F2B-81FD-E166E6F3CF87}" dt="2021-07-20T04:52:16.085" v="520" actId="26606"/>
          <ac:spMkLst>
            <pc:docMk/>
            <pc:sldMk cId="0" sldId="470"/>
            <ac:spMk id="12324" creationId="{922F19F4-FE70-43DC-856F-2CE5F521DC48}"/>
          </ac:spMkLst>
        </pc:spChg>
        <pc:spChg chg="add del">
          <ac:chgData name="Vartika  Singh" userId="8f0ed029-5aee-4435-8994-3ed7e87fef5c" providerId="ADAL" clId="{FBE99AD6-34A6-4F2B-81FD-E166E6F3CF87}" dt="2021-07-20T04:51:51.817" v="508" actId="26606"/>
          <ac:spMkLst>
            <pc:docMk/>
            <pc:sldMk cId="0" sldId="470"/>
            <ac:spMk id="12325" creationId="{0DA909B4-15FF-46A6-8A7F-7AEF977FE9ED}"/>
          </ac:spMkLst>
        </pc:spChg>
        <pc:spChg chg="add del">
          <ac:chgData name="Vartika  Singh" userId="8f0ed029-5aee-4435-8994-3ed7e87fef5c" providerId="ADAL" clId="{FBE99AD6-34A6-4F2B-81FD-E166E6F3CF87}" dt="2021-07-20T04:51:51.817" v="508" actId="26606"/>
          <ac:spMkLst>
            <pc:docMk/>
            <pc:sldMk cId="0" sldId="470"/>
            <ac:spMk id="12326" creationId="{1382A32C-5B0C-4B1C-A074-76C6DBCC9F87}"/>
          </ac:spMkLst>
        </pc:spChg>
        <pc:spChg chg="add del">
          <ac:chgData name="Vartika  Singh" userId="8f0ed029-5aee-4435-8994-3ed7e87fef5c" providerId="ADAL" clId="{FBE99AD6-34A6-4F2B-81FD-E166E6F3CF87}" dt="2021-07-20T04:51:55.896" v="510" actId="26606"/>
          <ac:spMkLst>
            <pc:docMk/>
            <pc:sldMk cId="0" sldId="470"/>
            <ac:spMk id="12328" creationId="{9D25F302-27C5-414F-97F8-6EA0A6C028BA}"/>
          </ac:spMkLst>
        </pc:spChg>
        <pc:spChg chg="add del">
          <ac:chgData name="Vartika  Singh" userId="8f0ed029-5aee-4435-8994-3ed7e87fef5c" providerId="ADAL" clId="{FBE99AD6-34A6-4F2B-81FD-E166E6F3CF87}" dt="2021-07-20T04:51:55.896" v="510" actId="26606"/>
          <ac:spMkLst>
            <pc:docMk/>
            <pc:sldMk cId="0" sldId="470"/>
            <ac:spMk id="12329" creationId="{830A36F8-48C2-4842-A87B-8CE8DF4E7FD2}"/>
          </ac:spMkLst>
        </pc:spChg>
        <pc:spChg chg="add del">
          <ac:chgData name="Vartika  Singh" userId="8f0ed029-5aee-4435-8994-3ed7e87fef5c" providerId="ADAL" clId="{FBE99AD6-34A6-4F2B-81FD-E166E6F3CF87}" dt="2021-07-20T04:51:55.896" v="510" actId="26606"/>
          <ac:spMkLst>
            <pc:docMk/>
            <pc:sldMk cId="0" sldId="470"/>
            <ac:spMk id="12330" creationId="{7F488E8B-4E1E-4402-8935-D4E6C02615C7}"/>
          </ac:spMkLst>
        </pc:spChg>
        <pc:spChg chg="add del">
          <ac:chgData name="Vartika  Singh" userId="8f0ed029-5aee-4435-8994-3ed7e87fef5c" providerId="ADAL" clId="{FBE99AD6-34A6-4F2B-81FD-E166E6F3CF87}" dt="2021-07-20T04:52:20.913" v="522" actId="26606"/>
          <ac:spMkLst>
            <pc:docMk/>
            <pc:sldMk cId="0" sldId="470"/>
            <ac:spMk id="12331" creationId="{AAAE94E3-A7DB-4868-B1E3-E49703488BBC}"/>
          </ac:spMkLst>
        </pc:spChg>
        <pc:spChg chg="add del">
          <ac:chgData name="Vartika  Singh" userId="8f0ed029-5aee-4435-8994-3ed7e87fef5c" providerId="ADAL" clId="{FBE99AD6-34A6-4F2B-81FD-E166E6F3CF87}" dt="2021-07-20T04:52:20.913" v="522" actId="26606"/>
          <ac:spMkLst>
            <pc:docMk/>
            <pc:sldMk cId="0" sldId="470"/>
            <ac:spMk id="12335" creationId="{3873B707-463F-40B0-8227-E8CC6C67EB25}"/>
          </ac:spMkLst>
        </pc:spChg>
        <pc:spChg chg="add del">
          <ac:chgData name="Vartika  Singh" userId="8f0ed029-5aee-4435-8994-3ed7e87fef5c" providerId="ADAL" clId="{FBE99AD6-34A6-4F2B-81FD-E166E6F3CF87}" dt="2021-07-20T04:52:20.913" v="522" actId="26606"/>
          <ac:spMkLst>
            <pc:docMk/>
            <pc:sldMk cId="0" sldId="470"/>
            <ac:spMk id="12336" creationId="{C13237C8-E62C-4F0D-A318-BD6FB6C2D138}"/>
          </ac:spMkLst>
        </pc:spChg>
        <pc:spChg chg="add del">
          <ac:chgData name="Vartika  Singh" userId="8f0ed029-5aee-4435-8994-3ed7e87fef5c" providerId="ADAL" clId="{FBE99AD6-34A6-4F2B-81FD-E166E6F3CF87}" dt="2021-07-20T04:52:22.569" v="524" actId="26606"/>
          <ac:spMkLst>
            <pc:docMk/>
            <pc:sldMk cId="0" sldId="470"/>
            <ac:spMk id="12338" creationId="{5AC1364A-3E3D-4F0D-8776-78AF3A270DD6}"/>
          </ac:spMkLst>
        </pc:spChg>
        <pc:spChg chg="add del">
          <ac:chgData name="Vartika  Singh" userId="8f0ed029-5aee-4435-8994-3ed7e87fef5c" providerId="ADAL" clId="{FBE99AD6-34A6-4F2B-81FD-E166E6F3CF87}" dt="2021-07-20T04:52:22.569" v="524" actId="26606"/>
          <ac:spMkLst>
            <pc:docMk/>
            <pc:sldMk cId="0" sldId="470"/>
            <ac:spMk id="12339" creationId="{3FCFB1DE-0B7E-48CC-BA90-B2AB0889F9D6}"/>
          </ac:spMkLst>
        </pc:spChg>
        <pc:spChg chg="add del">
          <ac:chgData name="Vartika  Singh" userId="8f0ed029-5aee-4435-8994-3ed7e87fef5c" providerId="ADAL" clId="{FBE99AD6-34A6-4F2B-81FD-E166E6F3CF87}" dt="2021-07-20T04:52:30.617" v="526" actId="26606"/>
          <ac:spMkLst>
            <pc:docMk/>
            <pc:sldMk cId="0" sldId="470"/>
            <ac:spMk id="12341" creationId="{61293230-B0F6-45B1-96D1-13D18E242995}"/>
          </ac:spMkLst>
        </pc:spChg>
        <pc:spChg chg="add del">
          <ac:chgData name="Vartika  Singh" userId="8f0ed029-5aee-4435-8994-3ed7e87fef5c" providerId="ADAL" clId="{FBE99AD6-34A6-4F2B-81FD-E166E6F3CF87}" dt="2021-07-20T04:52:30.617" v="526" actId="26606"/>
          <ac:spMkLst>
            <pc:docMk/>
            <pc:sldMk cId="0" sldId="470"/>
            <ac:spMk id="12342" creationId="{627FF48C-AF46-4D52-998F-ED0BDDEEF2E1}"/>
          </ac:spMkLst>
        </pc:spChg>
        <pc:spChg chg="add del">
          <ac:chgData name="Vartika  Singh" userId="8f0ed029-5aee-4435-8994-3ed7e87fef5c" providerId="ADAL" clId="{FBE99AD6-34A6-4F2B-81FD-E166E6F3CF87}" dt="2021-07-20T04:52:31.679" v="528" actId="26606"/>
          <ac:spMkLst>
            <pc:docMk/>
            <pc:sldMk cId="0" sldId="470"/>
            <ac:spMk id="12344" creationId="{6166C6D1-23AC-49C4-BA07-238E4E9F8CEB}"/>
          </ac:spMkLst>
        </pc:spChg>
        <pc:spChg chg="add del">
          <ac:chgData name="Vartika  Singh" userId="8f0ed029-5aee-4435-8994-3ed7e87fef5c" providerId="ADAL" clId="{FBE99AD6-34A6-4F2B-81FD-E166E6F3CF87}" dt="2021-07-20T04:52:31.679" v="528" actId="26606"/>
          <ac:spMkLst>
            <pc:docMk/>
            <pc:sldMk cId="0" sldId="470"/>
            <ac:spMk id="12345" creationId="{75169340-65CE-40F2-B3C8-B9D474178A18}"/>
          </ac:spMkLst>
        </pc:spChg>
        <pc:spChg chg="add del">
          <ac:chgData name="Vartika  Singh" userId="8f0ed029-5aee-4435-8994-3ed7e87fef5c" providerId="ADAL" clId="{FBE99AD6-34A6-4F2B-81FD-E166E6F3CF87}" dt="2021-07-20T04:52:31.679" v="528" actId="26606"/>
          <ac:spMkLst>
            <pc:docMk/>
            <pc:sldMk cId="0" sldId="470"/>
            <ac:spMk id="12346" creationId="{05CC4153-3F0D-4F4C-8F12-E8FC3FA40AEE}"/>
          </ac:spMkLst>
        </pc:spChg>
        <pc:spChg chg="add del">
          <ac:chgData name="Vartika  Singh" userId="8f0ed029-5aee-4435-8994-3ed7e87fef5c" providerId="ADAL" clId="{FBE99AD6-34A6-4F2B-81FD-E166E6F3CF87}" dt="2021-07-20T04:52:31.679" v="528" actId="26606"/>
          <ac:spMkLst>
            <pc:docMk/>
            <pc:sldMk cId="0" sldId="470"/>
            <ac:spMk id="12347" creationId="{1C091803-41C2-48E0-9228-5148460C7479}"/>
          </ac:spMkLst>
        </pc:spChg>
        <pc:spChg chg="add del">
          <ac:chgData name="Vartika  Singh" userId="8f0ed029-5aee-4435-8994-3ed7e87fef5c" providerId="ADAL" clId="{FBE99AD6-34A6-4F2B-81FD-E166E6F3CF87}" dt="2021-07-20T04:52:31.679" v="528" actId="26606"/>
          <ac:spMkLst>
            <pc:docMk/>
            <pc:sldMk cId="0" sldId="470"/>
            <ac:spMk id="12348" creationId="{2656D4A3-B550-45B7-A4A3-7E1E528901D9}"/>
          </ac:spMkLst>
        </pc:spChg>
        <pc:spChg chg="add del">
          <ac:chgData name="Vartika  Singh" userId="8f0ed029-5aee-4435-8994-3ed7e87fef5c" providerId="ADAL" clId="{FBE99AD6-34A6-4F2B-81FD-E166E6F3CF87}" dt="2021-07-20T04:52:36.929" v="530" actId="26606"/>
          <ac:spMkLst>
            <pc:docMk/>
            <pc:sldMk cId="0" sldId="470"/>
            <ac:spMk id="12350" creationId="{61293230-B0F6-45B1-96D1-13D18E242995}"/>
          </ac:spMkLst>
        </pc:spChg>
        <pc:spChg chg="add del">
          <ac:chgData name="Vartika  Singh" userId="8f0ed029-5aee-4435-8994-3ed7e87fef5c" providerId="ADAL" clId="{FBE99AD6-34A6-4F2B-81FD-E166E6F3CF87}" dt="2021-07-20T04:52:36.929" v="530" actId="26606"/>
          <ac:spMkLst>
            <pc:docMk/>
            <pc:sldMk cId="0" sldId="470"/>
            <ac:spMk id="12351" creationId="{2B573B51-C170-49C0-A3D9-8D99730C45AE}"/>
          </ac:spMkLst>
        </pc:spChg>
        <pc:spChg chg="add del">
          <ac:chgData name="Vartika  Singh" userId="8f0ed029-5aee-4435-8994-3ed7e87fef5c" providerId="ADAL" clId="{FBE99AD6-34A6-4F2B-81FD-E166E6F3CF87}" dt="2021-07-20T04:52:36.929" v="530" actId="26606"/>
          <ac:spMkLst>
            <pc:docMk/>
            <pc:sldMk cId="0" sldId="470"/>
            <ac:spMk id="12352" creationId="{CC7BCC73-A901-44EB-B0E7-879E19267A6A}"/>
          </ac:spMkLst>
        </pc:spChg>
        <pc:spChg chg="add del">
          <ac:chgData name="Vartika  Singh" userId="8f0ed029-5aee-4435-8994-3ed7e87fef5c" providerId="ADAL" clId="{FBE99AD6-34A6-4F2B-81FD-E166E6F3CF87}" dt="2021-07-20T04:52:38.335" v="532" actId="26606"/>
          <ac:spMkLst>
            <pc:docMk/>
            <pc:sldMk cId="0" sldId="470"/>
            <ac:spMk id="12354" creationId="{61293230-B0F6-45B1-96D1-13D18E242995}"/>
          </ac:spMkLst>
        </pc:spChg>
        <pc:spChg chg="add del">
          <ac:chgData name="Vartika  Singh" userId="8f0ed029-5aee-4435-8994-3ed7e87fef5c" providerId="ADAL" clId="{FBE99AD6-34A6-4F2B-81FD-E166E6F3CF87}" dt="2021-07-20T04:52:38.335" v="532" actId="26606"/>
          <ac:spMkLst>
            <pc:docMk/>
            <pc:sldMk cId="0" sldId="470"/>
            <ac:spMk id="12355" creationId="{F1E8018D-D29A-4B9D-BF9C-9F4D7BA12343}"/>
          </ac:spMkLst>
        </pc:spChg>
        <pc:spChg chg="add">
          <ac:chgData name="Vartika  Singh" userId="8f0ed029-5aee-4435-8994-3ed7e87fef5c" providerId="ADAL" clId="{FBE99AD6-34A6-4F2B-81FD-E166E6F3CF87}" dt="2021-07-20T04:52:38.351" v="533" actId="26606"/>
          <ac:spMkLst>
            <pc:docMk/>
            <pc:sldMk cId="0" sldId="470"/>
            <ac:spMk id="12357" creationId="{B712E947-0734-45F9-9C4F-41114EC3A33E}"/>
          </ac:spMkLst>
        </pc:spChg>
        <pc:grpChg chg="add del">
          <ac:chgData name="Vartika  Singh" userId="8f0ed029-5aee-4435-8994-3ed7e87fef5c" providerId="ADAL" clId="{FBE99AD6-34A6-4F2B-81FD-E166E6F3CF87}" dt="2021-07-20T04:51:36.769" v="492" actId="26606"/>
          <ac:grpSpMkLst>
            <pc:docMk/>
            <pc:sldMk cId="0" sldId="470"/>
            <ac:grpSpMk id="77" creationId="{87B1703D-C777-44F3-9BF9-F646BB524982}"/>
          </ac:grpSpMkLst>
        </pc:grpChg>
        <pc:grpChg chg="add del">
          <ac:chgData name="Vartika  Singh" userId="8f0ed029-5aee-4435-8994-3ed7e87fef5c" providerId="ADAL" clId="{FBE99AD6-34A6-4F2B-81FD-E166E6F3CF87}" dt="2021-07-20T04:52:11.360" v="516" actId="26606"/>
          <ac:grpSpMkLst>
            <pc:docMk/>
            <pc:sldMk cId="0" sldId="470"/>
            <ac:grpSpMk id="159" creationId="{19A6B5CE-CB1D-48EE-8B43-E952235C8371}"/>
          </ac:grpSpMkLst>
        </pc:grpChg>
        <pc:grpChg chg="add del">
          <ac:chgData name="Vartika  Singh" userId="8f0ed029-5aee-4435-8994-3ed7e87fef5c" providerId="ADAL" clId="{FBE99AD6-34A6-4F2B-81FD-E166E6F3CF87}" dt="2021-07-20T04:51:42.051" v="498" actId="26606"/>
          <ac:grpSpMkLst>
            <pc:docMk/>
            <pc:sldMk cId="0" sldId="470"/>
            <ac:grpSpMk id="12305" creationId="{19A6B5CE-CB1D-48EE-8B43-E952235C8371}"/>
          </ac:grpSpMkLst>
        </pc:grpChg>
        <pc:grpChg chg="add del">
          <ac:chgData name="Vartika  Singh" userId="8f0ed029-5aee-4435-8994-3ed7e87fef5c" providerId="ADAL" clId="{FBE99AD6-34A6-4F2B-81FD-E166E6F3CF87}" dt="2021-07-20T04:52:38.351" v="533" actId="26606"/>
          <ac:grpSpMkLst>
            <pc:docMk/>
            <pc:sldMk cId="0" sldId="470"/>
            <ac:grpSpMk id="12306" creationId="{19A6B5CE-CB1D-48EE-8B43-E952235C8371}"/>
          </ac:grpSpMkLst>
        </pc:grpChg>
        <pc:grpChg chg="add del">
          <ac:chgData name="Vartika  Singh" userId="8f0ed029-5aee-4435-8994-3ed7e87fef5c" providerId="ADAL" clId="{FBE99AD6-34A6-4F2B-81FD-E166E6F3CF87}" dt="2021-07-20T04:51:42.957" v="500" actId="26606"/>
          <ac:grpSpMkLst>
            <pc:docMk/>
            <pc:sldMk cId="0" sldId="470"/>
            <ac:grpSpMk id="12310" creationId="{9C6E8597-0CCE-4A8A-9326-AA52691A1C81}"/>
          </ac:grpSpMkLst>
        </pc:grpChg>
        <pc:grpChg chg="add del">
          <ac:chgData name="Vartika  Singh" userId="8f0ed029-5aee-4435-8994-3ed7e87fef5c" providerId="ADAL" clId="{FBE99AD6-34A6-4F2B-81FD-E166E6F3CF87}" dt="2021-07-20T04:51:51.817" v="508" actId="26606"/>
          <ac:grpSpMkLst>
            <pc:docMk/>
            <pc:sldMk cId="0" sldId="470"/>
            <ac:grpSpMk id="12323" creationId="{19A6B5CE-CB1D-48EE-8B43-E952235C8371}"/>
          </ac:grpSpMkLst>
        </pc:grpChg>
        <pc:grpChg chg="add del">
          <ac:chgData name="Vartika  Singh" userId="8f0ed029-5aee-4435-8994-3ed7e87fef5c" providerId="ADAL" clId="{FBE99AD6-34A6-4F2B-81FD-E166E6F3CF87}" dt="2021-07-20T04:52:16.085" v="520" actId="26606"/>
          <ac:grpSpMkLst>
            <pc:docMk/>
            <pc:sldMk cId="0" sldId="470"/>
            <ac:grpSpMk id="12327" creationId="{AE1C45F0-260A-458C-96ED-C1F6D2151219}"/>
          </ac:grpSpMkLst>
        </pc:grpChg>
        <pc:grpChg chg="add del">
          <ac:chgData name="Vartika  Singh" userId="8f0ed029-5aee-4435-8994-3ed7e87fef5c" providerId="ADAL" clId="{FBE99AD6-34A6-4F2B-81FD-E166E6F3CF87}" dt="2021-07-20T04:52:20.913" v="522" actId="26606"/>
          <ac:grpSpMkLst>
            <pc:docMk/>
            <pc:sldMk cId="0" sldId="470"/>
            <ac:grpSpMk id="12332" creationId="{1DE889C7-FAD6-4397-98E2-05D503484459}"/>
          </ac:grpSpMkLst>
        </pc:grpChg>
        <pc:grpChg chg="add">
          <ac:chgData name="Vartika  Singh" userId="8f0ed029-5aee-4435-8994-3ed7e87fef5c" providerId="ADAL" clId="{FBE99AD6-34A6-4F2B-81FD-E166E6F3CF87}" dt="2021-07-20T04:52:38.351" v="533" actId="26606"/>
          <ac:grpSpMkLst>
            <pc:docMk/>
            <pc:sldMk cId="0" sldId="470"/>
            <ac:grpSpMk id="12358" creationId="{12B3290A-D3BF-4B87-B55B-FD9A98B49727}"/>
          </ac:grpSpMkLst>
        </pc:grpChg>
        <pc:graphicFrameChg chg="add del">
          <ac:chgData name="Vartika  Singh" userId="8f0ed029-5aee-4435-8994-3ed7e87fef5c" providerId="ADAL" clId="{FBE99AD6-34A6-4F2B-81FD-E166E6F3CF87}" dt="2021-07-19T14:21:23.758" v="15" actId="26606"/>
          <ac:graphicFrameMkLst>
            <pc:docMk/>
            <pc:sldMk cId="0" sldId="470"/>
            <ac:graphicFrameMk id="12296" creationId="{D18A3252-4A71-489F-A2E2-22DA1A99FD28}"/>
          </ac:graphicFrameMkLst>
        </pc:graphicFrameChg>
        <pc:graphicFrameChg chg="add del">
          <ac:chgData name="Vartika  Singh" userId="8f0ed029-5aee-4435-8994-3ed7e87fef5c" providerId="ADAL" clId="{FBE99AD6-34A6-4F2B-81FD-E166E6F3CF87}" dt="2021-07-19T14:21:24.360" v="17" actId="26606"/>
          <ac:graphicFrameMkLst>
            <pc:docMk/>
            <pc:sldMk cId="0" sldId="470"/>
            <ac:graphicFrameMk id="12298" creationId="{D7AFB25A-D0B9-40E0-9B6C-E91E5D2E2803}"/>
          </ac:graphicFrameMkLst>
        </pc:graphicFrameChg>
        <pc:graphicFrameChg chg="add del">
          <ac:chgData name="Vartika  Singh" userId="8f0ed029-5aee-4435-8994-3ed7e87fef5c" providerId="ADAL" clId="{FBE99AD6-34A6-4F2B-81FD-E166E6F3CF87}" dt="2021-07-19T14:21:29.322" v="19" actId="26606"/>
          <ac:graphicFrameMkLst>
            <pc:docMk/>
            <pc:sldMk cId="0" sldId="470"/>
            <ac:graphicFrameMk id="12300" creationId="{E138955C-C927-49C9-8B11-951577946618}"/>
          </ac:graphicFrameMkLst>
        </pc:graphicFrameChg>
        <pc:picChg chg="mod ord">
          <ac:chgData name="Vartika  Singh" userId="8f0ed029-5aee-4435-8994-3ed7e87fef5c" providerId="ADAL" clId="{FBE99AD6-34A6-4F2B-81FD-E166E6F3CF87}" dt="2021-07-20T04:53:17.990" v="544" actId="1076"/>
          <ac:picMkLst>
            <pc:docMk/>
            <pc:sldMk cId="0" sldId="470"/>
            <ac:picMk id="3" creationId="{CF6E3632-ADFD-4758-A0E1-AF56ACFEF3C4}"/>
          </ac:picMkLst>
        </pc:picChg>
        <pc:picChg chg="del mod">
          <ac:chgData name="Vartika  Singh" userId="8f0ed029-5aee-4435-8994-3ed7e87fef5c" providerId="ADAL" clId="{FBE99AD6-34A6-4F2B-81FD-E166E6F3CF87}" dt="2021-07-20T04:18:15.778" v="88" actId="478"/>
          <ac:picMkLst>
            <pc:docMk/>
            <pc:sldMk cId="0" sldId="470"/>
            <ac:picMk id="8" creationId="{C7DBA708-6904-4C99-B7DC-7EE0D3B465DC}"/>
          </ac:picMkLst>
        </pc:picChg>
        <pc:picChg chg="add mod ord">
          <ac:chgData name="Vartika  Singh" userId="8f0ed029-5aee-4435-8994-3ed7e87fef5c" providerId="ADAL" clId="{FBE99AD6-34A6-4F2B-81FD-E166E6F3CF87}" dt="2021-07-20T04:52:46.084" v="537" actId="1076"/>
          <ac:picMkLst>
            <pc:docMk/>
            <pc:sldMk cId="0" sldId="470"/>
            <ac:picMk id="9" creationId="{426E3C99-BF6A-4B3D-A430-507FFF98111C}"/>
          </ac:picMkLst>
        </pc:picChg>
        <pc:cxnChg chg="add del">
          <ac:chgData name="Vartika  Singh" userId="8f0ed029-5aee-4435-8994-3ed7e87fef5c" providerId="ADAL" clId="{FBE99AD6-34A6-4F2B-81FD-E166E6F3CF87}" dt="2021-07-20T04:52:16.085" v="520" actId="26606"/>
          <ac:cxnSpMkLst>
            <pc:docMk/>
            <pc:sldMk cId="0" sldId="470"/>
            <ac:cxnSpMk id="170" creationId="{6CF1BAF6-AD41-4082-B212-8A1F9A2E8779}"/>
          </ac:cxnSpMkLst>
        </pc:cxnChg>
      </pc:sldChg>
      <pc:sldChg chg="addSp delSp modSp mod">
        <pc:chgData name="Vartika  Singh" userId="8f0ed029-5aee-4435-8994-3ed7e87fef5c" providerId="ADAL" clId="{FBE99AD6-34A6-4F2B-81FD-E166E6F3CF87}" dt="2021-07-20T04:20:09.081" v="126"/>
        <pc:sldMkLst>
          <pc:docMk/>
          <pc:sldMk cId="0" sldId="477"/>
        </pc:sldMkLst>
        <pc:picChg chg="del">
          <ac:chgData name="Vartika  Singh" userId="8f0ed029-5aee-4435-8994-3ed7e87fef5c" providerId="ADAL" clId="{FBE99AD6-34A6-4F2B-81FD-E166E6F3CF87}" dt="2021-07-20T04:20:06.777" v="125" actId="478"/>
          <ac:picMkLst>
            <pc:docMk/>
            <pc:sldMk cId="0" sldId="477"/>
            <ac:picMk id="7" creationId="{62C9A914-12F6-471E-A990-CAC40C9B5EBC}"/>
          </ac:picMkLst>
        </pc:picChg>
        <pc:picChg chg="add mod">
          <ac:chgData name="Vartika  Singh" userId="8f0ed029-5aee-4435-8994-3ed7e87fef5c" providerId="ADAL" clId="{FBE99AD6-34A6-4F2B-81FD-E166E6F3CF87}" dt="2021-07-20T04:20:09.081" v="126"/>
          <ac:picMkLst>
            <pc:docMk/>
            <pc:sldMk cId="0" sldId="477"/>
            <ac:picMk id="8" creationId="{0398E3E9-2D05-4070-92D8-535ECA6C2ED9}"/>
          </ac:picMkLst>
        </pc:picChg>
      </pc:sldChg>
      <pc:sldChg chg="addSp delSp modSp mod">
        <pc:chgData name="Vartika  Singh" userId="8f0ed029-5aee-4435-8994-3ed7e87fef5c" providerId="ADAL" clId="{FBE99AD6-34A6-4F2B-81FD-E166E6F3CF87}" dt="2021-07-20T04:20:13.217" v="128"/>
        <pc:sldMkLst>
          <pc:docMk/>
          <pc:sldMk cId="0" sldId="478"/>
        </pc:sldMkLst>
        <pc:picChg chg="del">
          <ac:chgData name="Vartika  Singh" userId="8f0ed029-5aee-4435-8994-3ed7e87fef5c" providerId="ADAL" clId="{FBE99AD6-34A6-4F2B-81FD-E166E6F3CF87}" dt="2021-07-20T04:20:12.092" v="127" actId="478"/>
          <ac:picMkLst>
            <pc:docMk/>
            <pc:sldMk cId="0" sldId="478"/>
            <ac:picMk id="7" creationId="{5A4332C7-EAE1-4414-A3E8-D6AE962E9645}"/>
          </ac:picMkLst>
        </pc:picChg>
        <pc:picChg chg="add mod">
          <ac:chgData name="Vartika  Singh" userId="8f0ed029-5aee-4435-8994-3ed7e87fef5c" providerId="ADAL" clId="{FBE99AD6-34A6-4F2B-81FD-E166E6F3CF87}" dt="2021-07-20T04:20:13.217" v="128"/>
          <ac:picMkLst>
            <pc:docMk/>
            <pc:sldMk cId="0" sldId="478"/>
            <ac:picMk id="8" creationId="{D4BC5BB9-B860-4727-94EF-CE9DAB59A915}"/>
          </ac:picMkLst>
        </pc:picChg>
      </pc:sldChg>
      <pc:sldChg chg="addSp delSp modSp mod">
        <pc:chgData name="Vartika  Singh" userId="8f0ed029-5aee-4435-8994-3ed7e87fef5c" providerId="ADAL" clId="{FBE99AD6-34A6-4F2B-81FD-E166E6F3CF87}" dt="2021-07-20T04:20:30.200" v="134"/>
        <pc:sldMkLst>
          <pc:docMk/>
          <pc:sldMk cId="0" sldId="495"/>
        </pc:sldMkLst>
        <pc:picChg chg="del">
          <ac:chgData name="Vartika  Singh" userId="8f0ed029-5aee-4435-8994-3ed7e87fef5c" providerId="ADAL" clId="{FBE99AD6-34A6-4F2B-81FD-E166E6F3CF87}" dt="2021-07-20T04:20:28.621" v="133" actId="478"/>
          <ac:picMkLst>
            <pc:docMk/>
            <pc:sldMk cId="0" sldId="495"/>
            <ac:picMk id="7" creationId="{CEFE698E-5B38-4509-A08A-6281AEB50BEC}"/>
          </ac:picMkLst>
        </pc:picChg>
        <pc:picChg chg="add mod">
          <ac:chgData name="Vartika  Singh" userId="8f0ed029-5aee-4435-8994-3ed7e87fef5c" providerId="ADAL" clId="{FBE99AD6-34A6-4F2B-81FD-E166E6F3CF87}" dt="2021-07-20T04:20:30.200" v="134"/>
          <ac:picMkLst>
            <pc:docMk/>
            <pc:sldMk cId="0" sldId="495"/>
            <ac:picMk id="8" creationId="{8BEF6435-3326-473D-AE98-5C26B14D51FC}"/>
          </ac:picMkLst>
        </pc:picChg>
      </pc:sldChg>
      <pc:sldChg chg="addSp delSp modSp mod">
        <pc:chgData name="Vartika  Singh" userId="8f0ed029-5aee-4435-8994-3ed7e87fef5c" providerId="ADAL" clId="{FBE99AD6-34A6-4F2B-81FD-E166E6F3CF87}" dt="2021-07-20T08:52:43.807" v="626" actId="20577"/>
        <pc:sldMkLst>
          <pc:docMk/>
          <pc:sldMk cId="0" sldId="522"/>
        </pc:sldMkLst>
        <pc:spChg chg="mod">
          <ac:chgData name="Vartika  Singh" userId="8f0ed029-5aee-4435-8994-3ed7e87fef5c" providerId="ADAL" clId="{FBE99AD6-34A6-4F2B-81FD-E166E6F3CF87}" dt="2021-07-20T08:52:43.807" v="626" actId="20577"/>
          <ac:spMkLst>
            <pc:docMk/>
            <pc:sldMk cId="0" sldId="522"/>
            <ac:spMk id="22530" creationId="{261E14A0-DF3F-4794-A0BC-C3453E369707}"/>
          </ac:spMkLst>
        </pc:spChg>
        <pc:picChg chg="del">
          <ac:chgData name="Vartika  Singh" userId="8f0ed029-5aee-4435-8994-3ed7e87fef5c" providerId="ADAL" clId="{FBE99AD6-34A6-4F2B-81FD-E166E6F3CF87}" dt="2021-07-20T04:20:40.802" v="137" actId="478"/>
          <ac:picMkLst>
            <pc:docMk/>
            <pc:sldMk cId="0" sldId="522"/>
            <ac:picMk id="6" creationId="{98485D29-28DC-49A4-8D35-EA9F68E1011D}"/>
          </ac:picMkLst>
        </pc:picChg>
        <pc:picChg chg="add mod">
          <ac:chgData name="Vartika  Singh" userId="8f0ed029-5aee-4435-8994-3ed7e87fef5c" providerId="ADAL" clId="{FBE99AD6-34A6-4F2B-81FD-E166E6F3CF87}" dt="2021-07-20T04:20:42.629" v="138"/>
          <ac:picMkLst>
            <pc:docMk/>
            <pc:sldMk cId="0" sldId="522"/>
            <ac:picMk id="7" creationId="{0AC5F79E-CBC1-4895-B492-4E5649AE1D4B}"/>
          </ac:picMkLst>
        </pc:picChg>
      </pc:sldChg>
      <pc:sldChg chg="addSp delSp modSp mod setBg setClrOvrMap">
        <pc:chgData name="Vartika  Singh" userId="8f0ed029-5aee-4435-8994-3ed7e87fef5c" providerId="ADAL" clId="{FBE99AD6-34A6-4F2B-81FD-E166E6F3CF87}" dt="2021-07-20T04:51:26.257" v="490" actId="1076"/>
        <pc:sldMkLst>
          <pc:docMk/>
          <pc:sldMk cId="0" sldId="542"/>
        </pc:sldMkLst>
        <pc:spChg chg="add del">
          <ac:chgData name="Vartika  Singh" userId="8f0ed029-5aee-4435-8994-3ed7e87fef5c" providerId="ADAL" clId="{FBE99AD6-34A6-4F2B-81FD-E166E6F3CF87}" dt="2021-07-20T04:45:09.758" v="354" actId="26606"/>
          <ac:spMkLst>
            <pc:docMk/>
            <pc:sldMk cId="0" sldId="542"/>
            <ac:spMk id="73" creationId="{2B566528-1B12-4246-9431-5C2D7D081168}"/>
          </ac:spMkLst>
        </pc:spChg>
        <pc:spChg chg="add del">
          <ac:chgData name="Vartika  Singh" userId="8f0ed029-5aee-4435-8994-3ed7e87fef5c" providerId="ADAL" clId="{FBE99AD6-34A6-4F2B-81FD-E166E6F3CF87}" dt="2021-07-20T04:47:33.155" v="406" actId="26606"/>
          <ac:spMkLst>
            <pc:docMk/>
            <pc:sldMk cId="0" sldId="542"/>
            <ac:spMk id="77" creationId="{39D6C490-0229-4573-9696-B73E5B3A9C33}"/>
          </ac:spMkLst>
        </pc:spChg>
        <pc:spChg chg="add del">
          <ac:chgData name="Vartika  Singh" userId="8f0ed029-5aee-4435-8994-3ed7e87fef5c" providerId="ADAL" clId="{FBE99AD6-34A6-4F2B-81FD-E166E6F3CF87}" dt="2021-07-20T04:47:36.411" v="410" actId="26606"/>
          <ac:spMkLst>
            <pc:docMk/>
            <pc:sldMk cId="0" sldId="542"/>
            <ac:spMk id="81" creationId="{82095FCE-EF05-4443-B97A-85DEE3A5CA17}"/>
          </ac:spMkLst>
        </pc:spChg>
        <pc:spChg chg="add del">
          <ac:chgData name="Vartika  Singh" userId="8f0ed029-5aee-4435-8994-3ed7e87fef5c" providerId="ADAL" clId="{FBE99AD6-34A6-4F2B-81FD-E166E6F3CF87}" dt="2021-07-20T04:46:21.514" v="370" actId="26606"/>
          <ac:spMkLst>
            <pc:docMk/>
            <pc:sldMk cId="0" sldId="542"/>
            <ac:spMk id="152" creationId="{61293230-B0F6-45B1-96D1-13D18E242995}"/>
          </ac:spMkLst>
        </pc:spChg>
        <pc:spChg chg="add del">
          <ac:chgData name="Vartika  Singh" userId="8f0ed029-5aee-4435-8994-3ed7e87fef5c" providerId="ADAL" clId="{FBE99AD6-34A6-4F2B-81FD-E166E6F3CF87}" dt="2021-07-20T04:46:21.514" v="370" actId="26606"/>
          <ac:spMkLst>
            <pc:docMk/>
            <pc:sldMk cId="0" sldId="542"/>
            <ac:spMk id="154" creationId="{F1E8018D-D29A-4B9D-BF9C-9F4D7BA12343}"/>
          </ac:spMkLst>
        </pc:spChg>
        <pc:spChg chg="add del">
          <ac:chgData name="Vartika  Singh" userId="8f0ed029-5aee-4435-8994-3ed7e87fef5c" providerId="ADAL" clId="{FBE99AD6-34A6-4F2B-81FD-E166E6F3CF87}" dt="2021-07-20T04:47:19.125" v="396" actId="26606"/>
          <ac:spMkLst>
            <pc:docMk/>
            <pc:sldMk cId="0" sldId="542"/>
            <ac:spMk id="158" creationId="{0DA909B4-15FF-46A6-8A7F-7AEF977FE9ED}"/>
          </ac:spMkLst>
        </pc:spChg>
        <pc:spChg chg="add del">
          <ac:chgData name="Vartika  Singh" userId="8f0ed029-5aee-4435-8994-3ed7e87fef5c" providerId="ADAL" clId="{FBE99AD6-34A6-4F2B-81FD-E166E6F3CF87}" dt="2021-07-20T04:47:19.125" v="396" actId="26606"/>
          <ac:spMkLst>
            <pc:docMk/>
            <pc:sldMk cId="0" sldId="542"/>
            <ac:spMk id="160" creationId="{1382A32C-5B0C-4B1C-A074-76C6DBCC9F87}"/>
          </ac:spMkLst>
        </pc:spChg>
        <pc:spChg chg="add del">
          <ac:chgData name="Vartika  Singh" userId="8f0ed029-5aee-4435-8994-3ed7e87fef5c" providerId="ADAL" clId="{FBE99AD6-34A6-4F2B-81FD-E166E6F3CF87}" dt="2021-07-20T04:46:35.121" v="375" actId="26606"/>
          <ac:spMkLst>
            <pc:docMk/>
            <pc:sldMk cId="0" sldId="542"/>
            <ac:spMk id="192" creationId="{A2679492-7988-4050-9056-542444452411}"/>
          </ac:spMkLst>
        </pc:spChg>
        <pc:spChg chg="add del">
          <ac:chgData name="Vartika  Singh" userId="8f0ed029-5aee-4435-8994-3ed7e87fef5c" providerId="ADAL" clId="{FBE99AD6-34A6-4F2B-81FD-E166E6F3CF87}" dt="2021-07-20T04:46:35.121" v="375" actId="26606"/>
          <ac:spMkLst>
            <pc:docMk/>
            <pc:sldMk cId="0" sldId="542"/>
            <ac:spMk id="193" creationId="{B5ABDEAA-B248-4182-B67C-A925338E772D}"/>
          </ac:spMkLst>
        </pc:spChg>
        <pc:spChg chg="add del">
          <ac:chgData name="Vartika  Singh" userId="8f0ed029-5aee-4435-8994-3ed7e87fef5c" providerId="ADAL" clId="{FBE99AD6-34A6-4F2B-81FD-E166E6F3CF87}" dt="2021-07-20T04:46:35.121" v="375" actId="26606"/>
          <ac:spMkLst>
            <pc:docMk/>
            <pc:sldMk cId="0" sldId="542"/>
            <ac:spMk id="194" creationId="{B091B163-7D61-4891-ABCF-5C13D9C418D0}"/>
          </ac:spMkLst>
        </pc:spChg>
        <pc:spChg chg="add del">
          <ac:chgData name="Vartika  Singh" userId="8f0ed029-5aee-4435-8994-3ed7e87fef5c" providerId="ADAL" clId="{FBE99AD6-34A6-4F2B-81FD-E166E6F3CF87}" dt="2021-07-20T04:47:18.048" v="394" actId="26606"/>
          <ac:spMkLst>
            <pc:docMk/>
            <pc:sldMk cId="0" sldId="542"/>
            <ac:spMk id="196" creationId="{0DA909B4-15FF-46A6-8A7F-7AEF977FE9ED}"/>
          </ac:spMkLst>
        </pc:spChg>
        <pc:spChg chg="add del">
          <ac:chgData name="Vartika  Singh" userId="8f0ed029-5aee-4435-8994-3ed7e87fef5c" providerId="ADAL" clId="{FBE99AD6-34A6-4F2B-81FD-E166E6F3CF87}" dt="2021-07-20T04:47:18.048" v="394" actId="26606"/>
          <ac:spMkLst>
            <pc:docMk/>
            <pc:sldMk cId="0" sldId="542"/>
            <ac:spMk id="197" creationId="{1382A32C-5B0C-4B1C-A074-76C6DBCC9F87}"/>
          </ac:spMkLst>
        </pc:spChg>
        <pc:spChg chg="add del">
          <ac:chgData name="Vartika  Singh" userId="8f0ed029-5aee-4435-8994-3ed7e87fef5c" providerId="ADAL" clId="{FBE99AD6-34A6-4F2B-81FD-E166E6F3CF87}" dt="2021-07-20T04:48:01.987" v="424" actId="26606"/>
          <ac:spMkLst>
            <pc:docMk/>
            <pc:sldMk cId="0" sldId="542"/>
            <ac:spMk id="198" creationId="{71750011-2006-46BB-AFDE-C6E461752333}"/>
          </ac:spMkLst>
        </pc:spChg>
        <pc:spChg chg="add del">
          <ac:chgData name="Vartika  Singh" userId="8f0ed029-5aee-4435-8994-3ed7e87fef5c" providerId="ADAL" clId="{FBE99AD6-34A6-4F2B-81FD-E166E6F3CF87}" dt="2021-07-20T04:50:50.766" v="484" actId="26606"/>
          <ac:spMkLst>
            <pc:docMk/>
            <pc:sldMk cId="0" sldId="542"/>
            <ac:spMk id="256" creationId="{3BA513B0-82FF-4F41-8178-885375D1CFB5}"/>
          </ac:spMkLst>
        </pc:spChg>
        <pc:spChg chg="del">
          <ac:chgData name="Vartika  Singh" userId="8f0ed029-5aee-4435-8994-3ed7e87fef5c" providerId="ADAL" clId="{FBE99AD6-34A6-4F2B-81FD-E166E6F3CF87}" dt="2021-07-20T04:18:03.831" v="86" actId="478"/>
          <ac:spMkLst>
            <pc:docMk/>
            <pc:sldMk cId="0" sldId="542"/>
            <ac:spMk id="10244" creationId="{00000000-0000-0000-0000-000000000000}"/>
          </ac:spMkLst>
        </pc:spChg>
        <pc:spChg chg="mod ord">
          <ac:chgData name="Vartika  Singh" userId="8f0ed029-5aee-4435-8994-3ed7e87fef5c" providerId="ADAL" clId="{FBE99AD6-34A6-4F2B-81FD-E166E6F3CF87}" dt="2021-07-20T04:50:50.766" v="484" actId="26606"/>
          <ac:spMkLst>
            <pc:docMk/>
            <pc:sldMk cId="0" sldId="542"/>
            <ac:spMk id="20482" creationId="{5337081B-1F61-4FE6-BC98-05C7FF796F86}"/>
          </ac:spMkLst>
        </pc:spChg>
        <pc:spChg chg="add del mod ord">
          <ac:chgData name="Vartika  Singh" userId="8f0ed029-5aee-4435-8994-3ed7e87fef5c" providerId="ADAL" clId="{FBE99AD6-34A6-4F2B-81FD-E166E6F3CF87}" dt="2021-07-20T04:51:20.060" v="488" actId="1076"/>
          <ac:spMkLst>
            <pc:docMk/>
            <pc:sldMk cId="0" sldId="542"/>
            <ac:spMk id="48131" creationId="{A8419ACB-89F0-4A59-B599-77161A5F850C}"/>
          </ac:spMkLst>
        </pc:spChg>
        <pc:spChg chg="add del">
          <ac:chgData name="Vartika  Singh" userId="8f0ed029-5aee-4435-8994-3ed7e87fef5c" providerId="ADAL" clId="{FBE99AD6-34A6-4F2B-81FD-E166E6F3CF87}" dt="2021-07-20T04:45:12.786" v="356" actId="26606"/>
          <ac:spMkLst>
            <pc:docMk/>
            <pc:sldMk cId="0" sldId="542"/>
            <ac:spMk id="48133" creationId="{2B566528-1B12-4246-9431-5C2D7D081168}"/>
          </ac:spMkLst>
        </pc:spChg>
        <pc:spChg chg="add del">
          <ac:chgData name="Vartika  Singh" userId="8f0ed029-5aee-4435-8994-3ed7e87fef5c" providerId="ADAL" clId="{FBE99AD6-34A6-4F2B-81FD-E166E6F3CF87}" dt="2021-07-20T04:47:30.202" v="404" actId="26606"/>
          <ac:spMkLst>
            <pc:docMk/>
            <pc:sldMk cId="0" sldId="542"/>
            <ac:spMk id="48135" creationId="{9D25F302-27C5-414F-97F8-6EA0A6C028BA}"/>
          </ac:spMkLst>
        </pc:spChg>
        <pc:spChg chg="add del">
          <ac:chgData name="Vartika  Singh" userId="8f0ed029-5aee-4435-8994-3ed7e87fef5c" providerId="ADAL" clId="{FBE99AD6-34A6-4F2B-81FD-E166E6F3CF87}" dt="2021-07-20T04:47:30.202" v="404" actId="26606"/>
          <ac:spMkLst>
            <pc:docMk/>
            <pc:sldMk cId="0" sldId="542"/>
            <ac:spMk id="48136" creationId="{830A36F8-48C2-4842-A87B-8CE8DF4E7FD2}"/>
          </ac:spMkLst>
        </pc:spChg>
        <pc:spChg chg="add del">
          <ac:chgData name="Vartika  Singh" userId="8f0ed029-5aee-4435-8994-3ed7e87fef5c" providerId="ADAL" clId="{FBE99AD6-34A6-4F2B-81FD-E166E6F3CF87}" dt="2021-07-20T04:47:30.202" v="404" actId="26606"/>
          <ac:spMkLst>
            <pc:docMk/>
            <pc:sldMk cId="0" sldId="542"/>
            <ac:spMk id="48138" creationId="{7F488E8B-4E1E-4402-8935-D4E6C02615C7}"/>
          </ac:spMkLst>
        </pc:spChg>
        <pc:spChg chg="add del">
          <ac:chgData name="Vartika  Singh" userId="8f0ed029-5aee-4435-8994-3ed7e87fef5c" providerId="ADAL" clId="{FBE99AD6-34A6-4F2B-81FD-E166E6F3CF87}" dt="2021-07-20T04:50:50.766" v="484" actId="26606"/>
          <ac:spMkLst>
            <pc:docMk/>
            <pc:sldMk cId="0" sldId="542"/>
            <ac:spMk id="48139" creationId="{04812C46-200A-4DEB-A05E-3ED6C68C2387}"/>
          </ac:spMkLst>
        </pc:spChg>
        <pc:spChg chg="add del">
          <ac:chgData name="Vartika  Singh" userId="8f0ed029-5aee-4435-8994-3ed7e87fef5c" providerId="ADAL" clId="{FBE99AD6-34A6-4F2B-81FD-E166E6F3CF87}" dt="2021-07-20T04:47:33.155" v="406" actId="26606"/>
          <ac:spMkLst>
            <pc:docMk/>
            <pc:sldMk cId="0" sldId="542"/>
            <ac:spMk id="48140" creationId="{C95B82D5-A8BB-45BF-BED8-C7B206892100}"/>
          </ac:spMkLst>
        </pc:spChg>
        <pc:spChg chg="add del">
          <ac:chgData name="Vartika  Singh" userId="8f0ed029-5aee-4435-8994-3ed7e87fef5c" providerId="ADAL" clId="{FBE99AD6-34A6-4F2B-81FD-E166E6F3CF87}" dt="2021-07-20T04:45:13.960" v="358" actId="26606"/>
          <ac:spMkLst>
            <pc:docMk/>
            <pc:sldMk cId="0" sldId="542"/>
            <ac:spMk id="48141" creationId="{08BC803E-13F3-4DAB-B17C-BEB0076164B7}"/>
          </ac:spMkLst>
        </pc:spChg>
        <pc:spChg chg="add del">
          <ac:chgData name="Vartika  Singh" userId="8f0ed029-5aee-4435-8994-3ed7e87fef5c" providerId="ADAL" clId="{FBE99AD6-34A6-4F2B-81FD-E166E6F3CF87}" dt="2021-07-20T04:45:13.960" v="358" actId="26606"/>
          <ac:spMkLst>
            <pc:docMk/>
            <pc:sldMk cId="0" sldId="542"/>
            <ac:spMk id="48142" creationId="{39D85F1B-3302-4DB9-81B1-038ADCE4DEAC}"/>
          </ac:spMkLst>
        </pc:spChg>
        <pc:spChg chg="add del">
          <ac:chgData name="Vartika  Singh" userId="8f0ed029-5aee-4435-8994-3ed7e87fef5c" providerId="ADAL" clId="{FBE99AD6-34A6-4F2B-81FD-E166E6F3CF87}" dt="2021-07-20T04:47:33.155" v="406" actId="26606"/>
          <ac:spMkLst>
            <pc:docMk/>
            <pc:sldMk cId="0" sldId="542"/>
            <ac:spMk id="48143" creationId="{296C61EC-FBF4-4216-BE67-6C864D30A01C}"/>
          </ac:spMkLst>
        </pc:spChg>
        <pc:spChg chg="add del">
          <ac:chgData name="Vartika  Singh" userId="8f0ed029-5aee-4435-8994-3ed7e87fef5c" providerId="ADAL" clId="{FBE99AD6-34A6-4F2B-81FD-E166E6F3CF87}" dt="2021-07-20T04:47:22.341" v="402" actId="26606"/>
          <ac:spMkLst>
            <pc:docMk/>
            <pc:sldMk cId="0" sldId="542"/>
            <ac:spMk id="48144" creationId="{2B566528-1B12-4246-9431-5C2D7D081168}"/>
          </ac:spMkLst>
        </pc:spChg>
        <pc:spChg chg="add del">
          <ac:chgData name="Vartika  Singh" userId="8f0ed029-5aee-4435-8994-3ed7e87fef5c" providerId="ADAL" clId="{FBE99AD6-34A6-4F2B-81FD-E166E6F3CF87}" dt="2021-07-20T04:47:34.403" v="408" actId="26606"/>
          <ac:spMkLst>
            <pc:docMk/>
            <pc:sldMk cId="0" sldId="542"/>
            <ac:spMk id="48147" creationId="{F35DB090-93B5-4581-8D71-BB3839684BFF}"/>
          </ac:spMkLst>
        </pc:spChg>
        <pc:spChg chg="add del">
          <ac:chgData name="Vartika  Singh" userId="8f0ed029-5aee-4435-8994-3ed7e87fef5c" providerId="ADAL" clId="{FBE99AD6-34A6-4F2B-81FD-E166E6F3CF87}" dt="2021-07-20T04:47:34.403" v="408" actId="26606"/>
          <ac:spMkLst>
            <pc:docMk/>
            <pc:sldMk cId="0" sldId="542"/>
            <ac:spMk id="48149" creationId="{A0DE92DF-4769-4DE9-93FD-EE31271850CA}"/>
          </ac:spMkLst>
        </pc:spChg>
        <pc:spChg chg="add del">
          <ac:chgData name="Vartika  Singh" userId="8f0ed029-5aee-4435-8994-3ed7e87fef5c" providerId="ADAL" clId="{FBE99AD6-34A6-4F2B-81FD-E166E6F3CF87}" dt="2021-07-20T04:47:36.411" v="410" actId="26606"/>
          <ac:spMkLst>
            <pc:docMk/>
            <pc:sldMk cId="0" sldId="542"/>
            <ac:spMk id="48151" creationId="{8F7AFB9A-7364-478C-B48B-8523CDD9AE8D}"/>
          </ac:spMkLst>
        </pc:spChg>
        <pc:spChg chg="add del">
          <ac:chgData name="Vartika  Singh" userId="8f0ed029-5aee-4435-8994-3ed7e87fef5c" providerId="ADAL" clId="{FBE99AD6-34A6-4F2B-81FD-E166E6F3CF87}" dt="2021-07-20T04:46:21.514" v="370" actId="26606"/>
          <ac:spMkLst>
            <pc:docMk/>
            <pc:sldMk cId="0" sldId="542"/>
            <ac:spMk id="48152" creationId="{A8419ACB-89F0-4A59-B599-77161A5F850C}"/>
          </ac:spMkLst>
        </pc:spChg>
        <pc:spChg chg="add del">
          <ac:chgData name="Vartika  Singh" userId="8f0ed029-5aee-4435-8994-3ed7e87fef5c" providerId="ADAL" clId="{FBE99AD6-34A6-4F2B-81FD-E166E6F3CF87}" dt="2021-07-20T04:47:36.411" v="410" actId="26606"/>
          <ac:spMkLst>
            <pc:docMk/>
            <pc:sldMk cId="0" sldId="542"/>
            <ac:spMk id="48153" creationId="{36678033-86B6-40E6-BE90-78D8ED4E3A31}"/>
          </ac:spMkLst>
        </pc:spChg>
        <pc:spChg chg="add del">
          <ac:chgData name="Vartika  Singh" userId="8f0ed029-5aee-4435-8994-3ed7e87fef5c" providerId="ADAL" clId="{FBE99AD6-34A6-4F2B-81FD-E166E6F3CF87}" dt="2021-07-20T04:47:19.125" v="396" actId="26606"/>
          <ac:spMkLst>
            <pc:docMk/>
            <pc:sldMk cId="0" sldId="542"/>
            <ac:spMk id="48154" creationId="{149FB5C3-7336-4FE0-A30C-CC0A3646D499}"/>
          </ac:spMkLst>
        </pc:spChg>
        <pc:spChg chg="add del mod ord">
          <ac:chgData name="Vartika  Singh" userId="8f0ed029-5aee-4435-8994-3ed7e87fef5c" providerId="ADAL" clId="{FBE99AD6-34A6-4F2B-81FD-E166E6F3CF87}" dt="2021-07-20T04:47:19.125" v="396" actId="26606"/>
          <ac:spMkLst>
            <pc:docMk/>
            <pc:sldMk cId="0" sldId="542"/>
            <ac:spMk id="48156" creationId="{A8419ACB-89F0-4A59-B599-77161A5F850C}"/>
          </ac:spMkLst>
        </pc:spChg>
        <pc:spChg chg="add del">
          <ac:chgData name="Vartika  Singh" userId="8f0ed029-5aee-4435-8994-3ed7e87fef5c" providerId="ADAL" clId="{FBE99AD6-34A6-4F2B-81FD-E166E6F3CF87}" dt="2021-07-20T04:47:36.411" v="410" actId="26606"/>
          <ac:spMkLst>
            <pc:docMk/>
            <pc:sldMk cId="0" sldId="542"/>
            <ac:spMk id="48157" creationId="{D2542E1A-076E-4A34-BB67-2BF961754E0C}"/>
          </ac:spMkLst>
        </pc:spChg>
        <pc:spChg chg="add del">
          <ac:chgData name="Vartika  Singh" userId="8f0ed029-5aee-4435-8994-3ed7e87fef5c" providerId="ADAL" clId="{FBE99AD6-34A6-4F2B-81FD-E166E6F3CF87}" dt="2021-07-20T04:46:38.466" v="377" actId="26606"/>
          <ac:spMkLst>
            <pc:docMk/>
            <pc:sldMk cId="0" sldId="542"/>
            <ac:spMk id="48158" creationId="{352BEC0E-22F8-46D0-9632-375DB541B06C}"/>
          </ac:spMkLst>
        </pc:spChg>
        <pc:spChg chg="add del">
          <ac:chgData name="Vartika  Singh" userId="8f0ed029-5aee-4435-8994-3ed7e87fef5c" providerId="ADAL" clId="{FBE99AD6-34A6-4F2B-81FD-E166E6F3CF87}" dt="2021-07-20T04:46:38.466" v="377" actId="26606"/>
          <ac:spMkLst>
            <pc:docMk/>
            <pc:sldMk cId="0" sldId="542"/>
            <ac:spMk id="48159" creationId="{3FCFB1DE-0B7E-48CC-BA90-B2AB0889F9D6}"/>
          </ac:spMkLst>
        </pc:spChg>
        <pc:spChg chg="add del">
          <ac:chgData name="Vartika  Singh" userId="8f0ed029-5aee-4435-8994-3ed7e87fef5c" providerId="ADAL" clId="{FBE99AD6-34A6-4F2B-81FD-E166E6F3CF87}" dt="2021-07-20T04:47:03.129" v="384" actId="26606"/>
          <ac:spMkLst>
            <pc:docMk/>
            <pc:sldMk cId="0" sldId="542"/>
            <ac:spMk id="48160" creationId="{9D25F302-27C5-414F-97F8-6EA0A6C028BA}"/>
          </ac:spMkLst>
        </pc:spChg>
        <pc:spChg chg="add del">
          <ac:chgData name="Vartika  Singh" userId="8f0ed029-5aee-4435-8994-3ed7e87fef5c" providerId="ADAL" clId="{FBE99AD6-34A6-4F2B-81FD-E166E6F3CF87}" dt="2021-07-20T04:46:40.170" v="379" actId="26606"/>
          <ac:spMkLst>
            <pc:docMk/>
            <pc:sldMk cId="0" sldId="542"/>
            <ac:spMk id="48161" creationId="{9D25F302-27C5-414F-97F8-6EA0A6C028BA}"/>
          </ac:spMkLst>
        </pc:spChg>
        <pc:spChg chg="add del">
          <ac:chgData name="Vartika  Singh" userId="8f0ed029-5aee-4435-8994-3ed7e87fef5c" providerId="ADAL" clId="{FBE99AD6-34A6-4F2B-81FD-E166E6F3CF87}" dt="2021-07-20T04:46:40.170" v="379" actId="26606"/>
          <ac:spMkLst>
            <pc:docMk/>
            <pc:sldMk cId="0" sldId="542"/>
            <ac:spMk id="48162" creationId="{830A36F8-48C2-4842-A87B-8CE8DF4E7FD2}"/>
          </ac:spMkLst>
        </pc:spChg>
        <pc:spChg chg="add del">
          <ac:chgData name="Vartika  Singh" userId="8f0ed029-5aee-4435-8994-3ed7e87fef5c" providerId="ADAL" clId="{FBE99AD6-34A6-4F2B-81FD-E166E6F3CF87}" dt="2021-07-20T04:46:40.170" v="379" actId="26606"/>
          <ac:spMkLst>
            <pc:docMk/>
            <pc:sldMk cId="0" sldId="542"/>
            <ac:spMk id="48163" creationId="{7F488E8B-4E1E-4402-8935-D4E6C02615C7}"/>
          </ac:spMkLst>
        </pc:spChg>
        <pc:spChg chg="add del">
          <ac:chgData name="Vartika  Singh" userId="8f0ed029-5aee-4435-8994-3ed7e87fef5c" providerId="ADAL" clId="{FBE99AD6-34A6-4F2B-81FD-E166E6F3CF87}" dt="2021-07-20T04:47:03.129" v="384" actId="26606"/>
          <ac:spMkLst>
            <pc:docMk/>
            <pc:sldMk cId="0" sldId="542"/>
            <ac:spMk id="48164" creationId="{830A36F8-48C2-4842-A87B-8CE8DF4E7FD2}"/>
          </ac:spMkLst>
        </pc:spChg>
        <pc:spChg chg="add del">
          <ac:chgData name="Vartika  Singh" userId="8f0ed029-5aee-4435-8994-3ed7e87fef5c" providerId="ADAL" clId="{FBE99AD6-34A6-4F2B-81FD-E166E6F3CF87}" dt="2021-07-20T04:46:41.666" v="381" actId="26606"/>
          <ac:spMkLst>
            <pc:docMk/>
            <pc:sldMk cId="0" sldId="542"/>
            <ac:spMk id="48165" creationId="{08BC803E-13F3-4DAB-B17C-BEB0076164B7}"/>
          </ac:spMkLst>
        </pc:spChg>
        <pc:spChg chg="add del">
          <ac:chgData name="Vartika  Singh" userId="8f0ed029-5aee-4435-8994-3ed7e87fef5c" providerId="ADAL" clId="{FBE99AD6-34A6-4F2B-81FD-E166E6F3CF87}" dt="2021-07-20T04:46:41.666" v="381" actId="26606"/>
          <ac:spMkLst>
            <pc:docMk/>
            <pc:sldMk cId="0" sldId="542"/>
            <ac:spMk id="48166" creationId="{39D85F1B-3302-4DB9-81B1-038ADCE4DEAC}"/>
          </ac:spMkLst>
        </pc:spChg>
        <pc:spChg chg="add del">
          <ac:chgData name="Vartika  Singh" userId="8f0ed029-5aee-4435-8994-3ed7e87fef5c" providerId="ADAL" clId="{FBE99AD6-34A6-4F2B-81FD-E166E6F3CF87}" dt="2021-07-20T04:47:03.129" v="384" actId="26606"/>
          <ac:spMkLst>
            <pc:docMk/>
            <pc:sldMk cId="0" sldId="542"/>
            <ac:spMk id="48167" creationId="{7F488E8B-4E1E-4402-8935-D4E6C02615C7}"/>
          </ac:spMkLst>
        </pc:spChg>
        <pc:spChg chg="add del">
          <ac:chgData name="Vartika  Singh" userId="8f0ed029-5aee-4435-8994-3ed7e87fef5c" providerId="ADAL" clId="{FBE99AD6-34A6-4F2B-81FD-E166E6F3CF87}" dt="2021-07-20T04:47:36.411" v="410" actId="26606"/>
          <ac:spMkLst>
            <pc:docMk/>
            <pc:sldMk cId="0" sldId="542"/>
            <ac:spMk id="48168" creationId="{75C56826-D4E5-42ED-8529-079651CB3005}"/>
          </ac:spMkLst>
        </pc:spChg>
        <pc:spChg chg="add del">
          <ac:chgData name="Vartika  Singh" userId="8f0ed029-5aee-4435-8994-3ed7e87fef5c" providerId="ADAL" clId="{FBE99AD6-34A6-4F2B-81FD-E166E6F3CF87}" dt="2021-07-20T04:47:18.048" v="394" actId="26606"/>
          <ac:spMkLst>
            <pc:docMk/>
            <pc:sldMk cId="0" sldId="542"/>
            <ac:spMk id="48169" creationId="{149FB5C3-7336-4FE0-A30C-CC0A3646D499}"/>
          </ac:spMkLst>
        </pc:spChg>
        <pc:spChg chg="add del">
          <ac:chgData name="Vartika  Singh" userId="8f0ed029-5aee-4435-8994-3ed7e87fef5c" providerId="ADAL" clId="{FBE99AD6-34A6-4F2B-81FD-E166E6F3CF87}" dt="2021-07-20T04:47:42.226" v="412" actId="26606"/>
          <ac:spMkLst>
            <pc:docMk/>
            <pc:sldMk cId="0" sldId="542"/>
            <ac:spMk id="48171" creationId="{61293230-B0F6-45B1-96D1-13D18E242995}"/>
          </ac:spMkLst>
        </pc:spChg>
        <pc:spChg chg="add del">
          <ac:chgData name="Vartika  Singh" userId="8f0ed029-5aee-4435-8994-3ed7e87fef5c" providerId="ADAL" clId="{FBE99AD6-34A6-4F2B-81FD-E166E6F3CF87}" dt="2021-07-20T04:47:42.226" v="412" actId="26606"/>
          <ac:spMkLst>
            <pc:docMk/>
            <pc:sldMk cId="0" sldId="542"/>
            <ac:spMk id="48172" creationId="{F1E8018D-D29A-4B9D-BF9C-9F4D7BA12343}"/>
          </ac:spMkLst>
        </pc:spChg>
        <pc:spChg chg="add del">
          <ac:chgData name="Vartika  Singh" userId="8f0ed029-5aee-4435-8994-3ed7e87fef5c" providerId="ADAL" clId="{FBE99AD6-34A6-4F2B-81FD-E166E6F3CF87}" dt="2021-07-20T04:50:50.766" v="484" actId="26606"/>
          <ac:spMkLst>
            <pc:docMk/>
            <pc:sldMk cId="0" sldId="542"/>
            <ac:spMk id="48173" creationId="{D1EA859B-E555-4109-94F3-6700E046E008}"/>
          </ac:spMkLst>
        </pc:spChg>
        <pc:spChg chg="add del">
          <ac:chgData name="Vartika  Singh" userId="8f0ed029-5aee-4435-8994-3ed7e87fef5c" providerId="ADAL" clId="{FBE99AD6-34A6-4F2B-81FD-E166E6F3CF87}" dt="2021-07-20T04:47:43.299" v="414" actId="26606"/>
          <ac:spMkLst>
            <pc:docMk/>
            <pc:sldMk cId="0" sldId="542"/>
            <ac:spMk id="48174" creationId="{08BC803E-13F3-4DAB-B17C-BEB0076164B7}"/>
          </ac:spMkLst>
        </pc:spChg>
        <pc:spChg chg="add del">
          <ac:chgData name="Vartika  Singh" userId="8f0ed029-5aee-4435-8994-3ed7e87fef5c" providerId="ADAL" clId="{FBE99AD6-34A6-4F2B-81FD-E166E6F3CF87}" dt="2021-07-20T04:47:43.299" v="414" actId="26606"/>
          <ac:spMkLst>
            <pc:docMk/>
            <pc:sldMk cId="0" sldId="542"/>
            <ac:spMk id="48175" creationId="{39D85F1B-3302-4DB9-81B1-038ADCE4DEAC}"/>
          </ac:spMkLst>
        </pc:spChg>
        <pc:spChg chg="add del">
          <ac:chgData name="Vartika  Singh" userId="8f0ed029-5aee-4435-8994-3ed7e87fef5c" providerId="ADAL" clId="{FBE99AD6-34A6-4F2B-81FD-E166E6F3CF87}" dt="2021-07-20T04:47:44.082" v="416" actId="26606"/>
          <ac:spMkLst>
            <pc:docMk/>
            <pc:sldMk cId="0" sldId="542"/>
            <ac:spMk id="48177" creationId="{A2679492-7988-4050-9056-542444452411}"/>
          </ac:spMkLst>
        </pc:spChg>
        <pc:spChg chg="add del">
          <ac:chgData name="Vartika  Singh" userId="8f0ed029-5aee-4435-8994-3ed7e87fef5c" providerId="ADAL" clId="{FBE99AD6-34A6-4F2B-81FD-E166E6F3CF87}" dt="2021-07-20T04:47:44.082" v="416" actId="26606"/>
          <ac:spMkLst>
            <pc:docMk/>
            <pc:sldMk cId="0" sldId="542"/>
            <ac:spMk id="48178" creationId="{B5ABDEAA-B248-4182-B67C-A925338E772D}"/>
          </ac:spMkLst>
        </pc:spChg>
        <pc:spChg chg="add del">
          <ac:chgData name="Vartika  Singh" userId="8f0ed029-5aee-4435-8994-3ed7e87fef5c" providerId="ADAL" clId="{FBE99AD6-34A6-4F2B-81FD-E166E6F3CF87}" dt="2021-07-20T04:47:44.082" v="416" actId="26606"/>
          <ac:spMkLst>
            <pc:docMk/>
            <pc:sldMk cId="0" sldId="542"/>
            <ac:spMk id="48179" creationId="{B091B163-7D61-4891-ABCF-5C13D9C418D0}"/>
          </ac:spMkLst>
        </pc:spChg>
        <pc:spChg chg="add del">
          <ac:chgData name="Vartika  Singh" userId="8f0ed029-5aee-4435-8994-3ed7e87fef5c" providerId="ADAL" clId="{FBE99AD6-34A6-4F2B-81FD-E166E6F3CF87}" dt="2021-07-20T04:47:45.619" v="418" actId="26606"/>
          <ac:spMkLst>
            <pc:docMk/>
            <pc:sldMk cId="0" sldId="542"/>
            <ac:spMk id="48182" creationId="{08BC803E-13F3-4DAB-B17C-BEB0076164B7}"/>
          </ac:spMkLst>
        </pc:spChg>
        <pc:spChg chg="add del">
          <ac:chgData name="Vartika  Singh" userId="8f0ed029-5aee-4435-8994-3ed7e87fef5c" providerId="ADAL" clId="{FBE99AD6-34A6-4F2B-81FD-E166E6F3CF87}" dt="2021-07-20T04:47:45.619" v="418" actId="26606"/>
          <ac:spMkLst>
            <pc:docMk/>
            <pc:sldMk cId="0" sldId="542"/>
            <ac:spMk id="48183" creationId="{39D85F1B-3302-4DB9-81B1-038ADCE4DEAC}"/>
          </ac:spMkLst>
        </pc:spChg>
        <pc:spChg chg="add del">
          <ac:chgData name="Vartika  Singh" userId="8f0ed029-5aee-4435-8994-3ed7e87fef5c" providerId="ADAL" clId="{FBE99AD6-34A6-4F2B-81FD-E166E6F3CF87}" dt="2021-07-20T04:47:46.370" v="420" actId="26606"/>
          <ac:spMkLst>
            <pc:docMk/>
            <pc:sldMk cId="0" sldId="542"/>
            <ac:spMk id="48185" creationId="{A2679492-7988-4050-9056-542444452411}"/>
          </ac:spMkLst>
        </pc:spChg>
        <pc:spChg chg="add del">
          <ac:chgData name="Vartika  Singh" userId="8f0ed029-5aee-4435-8994-3ed7e87fef5c" providerId="ADAL" clId="{FBE99AD6-34A6-4F2B-81FD-E166E6F3CF87}" dt="2021-07-20T04:47:46.370" v="420" actId="26606"/>
          <ac:spMkLst>
            <pc:docMk/>
            <pc:sldMk cId="0" sldId="542"/>
            <ac:spMk id="48186" creationId="{B5ABDEAA-B248-4182-B67C-A925338E772D}"/>
          </ac:spMkLst>
        </pc:spChg>
        <pc:spChg chg="add del">
          <ac:chgData name="Vartika  Singh" userId="8f0ed029-5aee-4435-8994-3ed7e87fef5c" providerId="ADAL" clId="{FBE99AD6-34A6-4F2B-81FD-E166E6F3CF87}" dt="2021-07-20T04:47:46.370" v="420" actId="26606"/>
          <ac:spMkLst>
            <pc:docMk/>
            <pc:sldMk cId="0" sldId="542"/>
            <ac:spMk id="48187" creationId="{B091B163-7D61-4891-ABCF-5C13D9C418D0}"/>
          </ac:spMkLst>
        </pc:spChg>
        <pc:spChg chg="add del">
          <ac:chgData name="Vartika  Singh" userId="8f0ed029-5aee-4435-8994-3ed7e87fef5c" providerId="ADAL" clId="{FBE99AD6-34A6-4F2B-81FD-E166E6F3CF87}" dt="2021-07-20T04:48:07.622" v="431" actId="26606"/>
          <ac:spMkLst>
            <pc:docMk/>
            <pc:sldMk cId="0" sldId="542"/>
            <ac:spMk id="48190" creationId="{08BC803E-13F3-4DAB-B17C-BEB0076164B7}"/>
          </ac:spMkLst>
        </pc:spChg>
        <pc:spChg chg="add del">
          <ac:chgData name="Vartika  Singh" userId="8f0ed029-5aee-4435-8994-3ed7e87fef5c" providerId="ADAL" clId="{FBE99AD6-34A6-4F2B-81FD-E166E6F3CF87}" dt="2021-07-20T04:48:07.622" v="431" actId="26606"/>
          <ac:spMkLst>
            <pc:docMk/>
            <pc:sldMk cId="0" sldId="542"/>
            <ac:spMk id="48191" creationId="{39D85F1B-3302-4DB9-81B1-038ADCE4DEAC}"/>
          </ac:spMkLst>
        </pc:spChg>
        <pc:spChg chg="add del">
          <ac:chgData name="Vartika  Singh" userId="8f0ed029-5aee-4435-8994-3ed7e87fef5c" providerId="ADAL" clId="{FBE99AD6-34A6-4F2B-81FD-E166E6F3CF87}" dt="2021-07-20T04:48:01.987" v="424" actId="26606"/>
          <ac:spMkLst>
            <pc:docMk/>
            <pc:sldMk cId="0" sldId="542"/>
            <ac:spMk id="48193" creationId="{A86541C6-61B1-4DAA-B57A-EAF3F24F0491}"/>
          </ac:spMkLst>
        </pc:spChg>
        <pc:spChg chg="add del">
          <ac:chgData name="Vartika  Singh" userId="8f0ed029-5aee-4435-8994-3ed7e87fef5c" providerId="ADAL" clId="{FBE99AD6-34A6-4F2B-81FD-E166E6F3CF87}" dt="2021-07-20T04:48:02.994" v="426" actId="26606"/>
          <ac:spMkLst>
            <pc:docMk/>
            <pc:sldMk cId="0" sldId="542"/>
            <ac:spMk id="48195" creationId="{151F3819-4351-4730-8E02-40BF286E0E4A}"/>
          </ac:spMkLst>
        </pc:spChg>
        <pc:spChg chg="add del">
          <ac:chgData name="Vartika  Singh" userId="8f0ed029-5aee-4435-8994-3ed7e87fef5c" providerId="ADAL" clId="{FBE99AD6-34A6-4F2B-81FD-E166E6F3CF87}" dt="2021-07-20T04:48:02.994" v="426" actId="26606"/>
          <ac:spMkLst>
            <pc:docMk/>
            <pc:sldMk cId="0" sldId="542"/>
            <ac:spMk id="48196" creationId="{7DAE5130-F148-4C5A-A6CB-48165DC767C5}"/>
          </ac:spMkLst>
        </pc:spChg>
        <pc:spChg chg="add del">
          <ac:chgData name="Vartika  Singh" userId="8f0ed029-5aee-4435-8994-3ed7e87fef5c" providerId="ADAL" clId="{FBE99AD6-34A6-4F2B-81FD-E166E6F3CF87}" dt="2021-07-20T04:48:05.194" v="428" actId="26606"/>
          <ac:spMkLst>
            <pc:docMk/>
            <pc:sldMk cId="0" sldId="542"/>
            <ac:spMk id="48198" creationId="{DEA67D43-24F9-4F86-9147-C4C9793160EA}"/>
          </ac:spMkLst>
        </pc:spChg>
        <pc:spChg chg="add del">
          <ac:chgData name="Vartika  Singh" userId="8f0ed029-5aee-4435-8994-3ed7e87fef5c" providerId="ADAL" clId="{FBE99AD6-34A6-4F2B-81FD-E166E6F3CF87}" dt="2021-07-20T04:48:05.194" v="428" actId="26606"/>
          <ac:spMkLst>
            <pc:docMk/>
            <pc:sldMk cId="0" sldId="542"/>
            <ac:spMk id="48199" creationId="{950B084A-1B10-4A29-87DA-9179481E79FE}"/>
          </ac:spMkLst>
        </pc:spChg>
        <pc:spChg chg="add del">
          <ac:chgData name="Vartika  Singh" userId="8f0ed029-5aee-4435-8994-3ed7e87fef5c" providerId="ADAL" clId="{FBE99AD6-34A6-4F2B-81FD-E166E6F3CF87}" dt="2021-07-20T04:48:07.611" v="430" actId="26606"/>
          <ac:spMkLst>
            <pc:docMk/>
            <pc:sldMk cId="0" sldId="542"/>
            <ac:spMk id="48201" creationId="{85016AEC-0320-4ED0-8ECB-FE11DDDFE17A}"/>
          </ac:spMkLst>
        </pc:spChg>
        <pc:spChg chg="add del">
          <ac:chgData name="Vartika  Singh" userId="8f0ed029-5aee-4435-8994-3ed7e87fef5c" providerId="ADAL" clId="{FBE99AD6-34A6-4F2B-81FD-E166E6F3CF87}" dt="2021-07-20T04:48:07.611" v="430" actId="26606"/>
          <ac:spMkLst>
            <pc:docMk/>
            <pc:sldMk cId="0" sldId="542"/>
            <ac:spMk id="48202" creationId="{9C48229F-90CC-424E-BDAB-03C0511D3743}"/>
          </ac:spMkLst>
        </pc:spChg>
        <pc:spChg chg="add del">
          <ac:chgData name="Vartika  Singh" userId="8f0ed029-5aee-4435-8994-3ed7e87fef5c" providerId="ADAL" clId="{FBE99AD6-34A6-4F2B-81FD-E166E6F3CF87}" dt="2021-07-20T04:49:01.356" v="442" actId="26606"/>
          <ac:spMkLst>
            <pc:docMk/>
            <pc:sldMk cId="0" sldId="542"/>
            <ac:spMk id="48204" creationId="{DEA67D43-24F9-4F86-9147-C4C9793160EA}"/>
          </ac:spMkLst>
        </pc:spChg>
        <pc:spChg chg="add del">
          <ac:chgData name="Vartika  Singh" userId="8f0ed029-5aee-4435-8994-3ed7e87fef5c" providerId="ADAL" clId="{FBE99AD6-34A6-4F2B-81FD-E166E6F3CF87}" dt="2021-07-20T04:49:01.356" v="442" actId="26606"/>
          <ac:spMkLst>
            <pc:docMk/>
            <pc:sldMk cId="0" sldId="542"/>
            <ac:spMk id="48205" creationId="{950B084A-1B10-4A29-87DA-9179481E79FE}"/>
          </ac:spMkLst>
        </pc:spChg>
        <pc:grpChg chg="add del">
          <ac:chgData name="Vartika  Singh" userId="8f0ed029-5aee-4435-8994-3ed7e87fef5c" providerId="ADAL" clId="{FBE99AD6-34A6-4F2B-81FD-E166E6F3CF87}" dt="2021-07-20T04:45:09.758" v="354" actId="26606"/>
          <ac:grpSpMkLst>
            <pc:docMk/>
            <pc:sldMk cId="0" sldId="542"/>
            <ac:grpSpMk id="75" creationId="{5995D10D-E9C9-47DB-AE7E-801FEF38F5C9}"/>
          </ac:grpSpMkLst>
        </pc:grpChg>
        <pc:grpChg chg="add del">
          <ac:chgData name="Vartika  Singh" userId="8f0ed029-5aee-4435-8994-3ed7e87fef5c" providerId="ADAL" clId="{FBE99AD6-34A6-4F2B-81FD-E166E6F3CF87}" dt="2021-07-20T04:45:09.758" v="354" actId="26606"/>
          <ac:grpSpMkLst>
            <pc:docMk/>
            <pc:sldMk cId="0" sldId="542"/>
            <ac:grpSpMk id="79" creationId="{828A5161-06F1-46CF-8AD7-844680A59E13}"/>
          </ac:grpSpMkLst>
        </pc:grpChg>
        <pc:grpChg chg="add del">
          <ac:chgData name="Vartika  Singh" userId="8f0ed029-5aee-4435-8994-3ed7e87fef5c" providerId="ADAL" clId="{FBE99AD6-34A6-4F2B-81FD-E166E6F3CF87}" dt="2021-07-20T04:48:05.194" v="428" actId="26606"/>
          <ac:grpSpMkLst>
            <pc:docMk/>
            <pc:sldMk cId="0" sldId="542"/>
            <ac:grpSpMk id="200" creationId="{87B1703D-C777-44F3-9BF9-F646BB524982}"/>
          </ac:grpSpMkLst>
        </pc:grpChg>
        <pc:grpChg chg="add del">
          <ac:chgData name="Vartika  Singh" userId="8f0ed029-5aee-4435-8994-3ed7e87fef5c" providerId="ADAL" clId="{FBE99AD6-34A6-4F2B-81FD-E166E6F3CF87}" dt="2021-07-20T04:50:50.766" v="484" actId="26606"/>
          <ac:grpSpMkLst>
            <pc:docMk/>
            <pc:sldMk cId="0" sldId="542"/>
            <ac:grpSpMk id="257" creationId="{93DB8501-F9F2-4ACD-B56A-9019CD5006D6}"/>
          </ac:grpSpMkLst>
        </pc:grpChg>
        <pc:grpChg chg="add del">
          <ac:chgData name="Vartika  Singh" userId="8f0ed029-5aee-4435-8994-3ed7e87fef5c" providerId="ADAL" clId="{FBE99AD6-34A6-4F2B-81FD-E166E6F3CF87}" dt="2021-07-20T04:45:12.786" v="356" actId="26606"/>
          <ac:grpSpMkLst>
            <pc:docMk/>
            <pc:sldMk cId="0" sldId="542"/>
            <ac:grpSpMk id="48134" creationId="{5995D10D-E9C9-47DB-AE7E-801FEF38F5C9}"/>
          </ac:grpSpMkLst>
        </pc:grpChg>
        <pc:grpChg chg="add del">
          <ac:chgData name="Vartika  Singh" userId="8f0ed029-5aee-4435-8994-3ed7e87fef5c" providerId="ADAL" clId="{FBE99AD6-34A6-4F2B-81FD-E166E6F3CF87}" dt="2021-07-20T04:45:12.786" v="356" actId="26606"/>
          <ac:grpSpMkLst>
            <pc:docMk/>
            <pc:sldMk cId="0" sldId="542"/>
            <ac:grpSpMk id="48137" creationId="{828A5161-06F1-46CF-8AD7-844680A59E13}"/>
          </ac:grpSpMkLst>
        </pc:grpChg>
        <pc:grpChg chg="add del">
          <ac:chgData name="Vartika  Singh" userId="8f0ed029-5aee-4435-8994-3ed7e87fef5c" providerId="ADAL" clId="{FBE99AD6-34A6-4F2B-81FD-E166E6F3CF87}" dt="2021-07-20T04:47:22.341" v="402" actId="26606"/>
          <ac:grpSpMkLst>
            <pc:docMk/>
            <pc:sldMk cId="0" sldId="542"/>
            <ac:grpSpMk id="48145" creationId="{5995D10D-E9C9-47DB-AE7E-801FEF38F5C9}"/>
          </ac:grpSpMkLst>
        </pc:grpChg>
        <pc:grpChg chg="add del">
          <ac:chgData name="Vartika  Singh" userId="8f0ed029-5aee-4435-8994-3ed7e87fef5c" providerId="ADAL" clId="{FBE99AD6-34A6-4F2B-81FD-E166E6F3CF87}" dt="2021-07-20T04:47:22.341" v="402" actId="26606"/>
          <ac:grpSpMkLst>
            <pc:docMk/>
            <pc:sldMk cId="0" sldId="542"/>
            <ac:grpSpMk id="48146" creationId="{828A5161-06F1-46CF-8AD7-844680A59E13}"/>
          </ac:grpSpMkLst>
        </pc:grpChg>
        <pc:grpChg chg="add del">
          <ac:chgData name="Vartika  Singh" userId="8f0ed029-5aee-4435-8994-3ed7e87fef5c" providerId="ADAL" clId="{FBE99AD6-34A6-4F2B-81FD-E166E6F3CF87}" dt="2021-07-20T04:47:19.125" v="396" actId="26606"/>
          <ac:grpSpMkLst>
            <pc:docMk/>
            <pc:sldMk cId="0" sldId="542"/>
            <ac:grpSpMk id="48155" creationId="{19A6B5CE-CB1D-48EE-8B43-E952235C8371}"/>
          </ac:grpSpMkLst>
        </pc:grpChg>
        <pc:grpChg chg="add del">
          <ac:chgData name="Vartika  Singh" userId="8f0ed029-5aee-4435-8994-3ed7e87fef5c" providerId="ADAL" clId="{FBE99AD6-34A6-4F2B-81FD-E166E6F3CF87}" dt="2021-07-20T04:47:18.048" v="394" actId="26606"/>
          <ac:grpSpMkLst>
            <pc:docMk/>
            <pc:sldMk cId="0" sldId="542"/>
            <ac:grpSpMk id="48170" creationId="{19A6B5CE-CB1D-48EE-8B43-E952235C8371}"/>
          </ac:grpSpMkLst>
        </pc:grpChg>
        <pc:grpChg chg="add del">
          <ac:chgData name="Vartika  Singh" userId="8f0ed029-5aee-4435-8994-3ed7e87fef5c" providerId="ADAL" clId="{FBE99AD6-34A6-4F2B-81FD-E166E6F3CF87}" dt="2021-07-20T04:49:01.356" v="442" actId="26606"/>
          <ac:grpSpMkLst>
            <pc:docMk/>
            <pc:sldMk cId="0" sldId="542"/>
            <ac:grpSpMk id="48206" creationId="{87B1703D-C777-44F3-9BF9-F646BB524982}"/>
          </ac:grpSpMkLst>
        </pc:grpChg>
        <pc:graphicFrameChg chg="add del">
          <ac:chgData name="Vartika  Singh" userId="8f0ed029-5aee-4435-8994-3ed7e87fef5c" providerId="ADAL" clId="{FBE99AD6-34A6-4F2B-81FD-E166E6F3CF87}" dt="2021-07-20T04:45:34.901" v="366" actId="26606"/>
          <ac:graphicFrameMkLst>
            <pc:docMk/>
            <pc:sldMk cId="0" sldId="542"/>
            <ac:graphicFrameMk id="48148" creationId="{08CD5EB3-0AFE-4916-B00D-90545F6A2206}"/>
          </ac:graphicFrameMkLst>
        </pc:graphicFrameChg>
        <pc:graphicFrameChg chg="add del">
          <ac:chgData name="Vartika  Singh" userId="8f0ed029-5aee-4435-8994-3ed7e87fef5c" providerId="ADAL" clId="{FBE99AD6-34A6-4F2B-81FD-E166E6F3CF87}" dt="2021-07-20T04:45:36.144" v="368" actId="26606"/>
          <ac:graphicFrameMkLst>
            <pc:docMk/>
            <pc:sldMk cId="0" sldId="542"/>
            <ac:graphicFrameMk id="48150" creationId="{06104B31-ABCD-4741-9043-8EEF3CE48A0A}"/>
          </ac:graphicFrameMkLst>
        </pc:graphicFrameChg>
        <pc:picChg chg="mod ord">
          <ac:chgData name="Vartika  Singh" userId="8f0ed029-5aee-4435-8994-3ed7e87fef5c" providerId="ADAL" clId="{FBE99AD6-34A6-4F2B-81FD-E166E6F3CF87}" dt="2021-07-20T04:51:07.300" v="487" actId="1076"/>
          <ac:picMkLst>
            <pc:docMk/>
            <pc:sldMk cId="0" sldId="542"/>
            <ac:picMk id="3" creationId="{F234B099-009E-4020-B31F-69A5DDC22EDD}"/>
          </ac:picMkLst>
        </pc:picChg>
        <pc:picChg chg="del">
          <ac:chgData name="Vartika  Singh" userId="8f0ed029-5aee-4435-8994-3ed7e87fef5c" providerId="ADAL" clId="{FBE99AD6-34A6-4F2B-81FD-E166E6F3CF87}" dt="2021-07-20T04:18:00.969" v="85" actId="478"/>
          <ac:picMkLst>
            <pc:docMk/>
            <pc:sldMk cId="0" sldId="542"/>
            <ac:picMk id="7" creationId="{9FE6EF4C-0780-4613-A658-9048C32B26F6}"/>
          </ac:picMkLst>
        </pc:picChg>
        <pc:picChg chg="add del mod ord">
          <ac:chgData name="Vartika  Singh" userId="8f0ed029-5aee-4435-8994-3ed7e87fef5c" providerId="ADAL" clId="{FBE99AD6-34A6-4F2B-81FD-E166E6F3CF87}" dt="2021-07-20T04:48:20.315" v="434" actId="478"/>
          <ac:picMkLst>
            <pc:docMk/>
            <pc:sldMk cId="0" sldId="542"/>
            <ac:picMk id="8" creationId="{0F649B4E-FEE8-42D8-A546-3584D2EDD0B5}"/>
          </ac:picMkLst>
        </pc:picChg>
        <pc:picChg chg="add mod">
          <ac:chgData name="Vartika  Singh" userId="8f0ed029-5aee-4435-8994-3ed7e87fef5c" providerId="ADAL" clId="{FBE99AD6-34A6-4F2B-81FD-E166E6F3CF87}" dt="2021-07-20T04:51:26.257" v="490" actId="1076"/>
          <ac:picMkLst>
            <pc:docMk/>
            <pc:sldMk cId="0" sldId="542"/>
            <ac:picMk id="104" creationId="{5350153B-8689-4F0C-97A7-A777530294F2}"/>
          </ac:picMkLst>
        </pc:picChg>
        <pc:cxnChg chg="add del">
          <ac:chgData name="Vartika  Singh" userId="8f0ed029-5aee-4435-8994-3ed7e87fef5c" providerId="ADAL" clId="{FBE99AD6-34A6-4F2B-81FD-E166E6F3CF87}" dt="2021-07-20T04:46:35.121" v="375" actId="26606"/>
          <ac:cxnSpMkLst>
            <pc:docMk/>
            <pc:sldMk cId="0" sldId="542"/>
            <ac:cxnSpMk id="195" creationId="{C49DA8F6-BCC1-4447-B54C-57856834B94B}"/>
          </ac:cxnSpMkLst>
        </pc:cxnChg>
        <pc:cxnChg chg="add del">
          <ac:chgData name="Vartika  Singh" userId="8f0ed029-5aee-4435-8994-3ed7e87fef5c" providerId="ADAL" clId="{FBE99AD6-34A6-4F2B-81FD-E166E6F3CF87}" dt="2021-07-20T04:47:44.082" v="416" actId="26606"/>
          <ac:cxnSpMkLst>
            <pc:docMk/>
            <pc:sldMk cId="0" sldId="542"/>
            <ac:cxnSpMk id="48180" creationId="{C49DA8F6-BCC1-4447-B54C-57856834B94B}"/>
          </ac:cxnSpMkLst>
        </pc:cxnChg>
        <pc:cxnChg chg="add del">
          <ac:chgData name="Vartika  Singh" userId="8f0ed029-5aee-4435-8994-3ed7e87fef5c" providerId="ADAL" clId="{FBE99AD6-34A6-4F2B-81FD-E166E6F3CF87}" dt="2021-07-20T04:47:46.370" v="420" actId="26606"/>
          <ac:cxnSpMkLst>
            <pc:docMk/>
            <pc:sldMk cId="0" sldId="542"/>
            <ac:cxnSpMk id="48188" creationId="{C49DA8F6-BCC1-4447-B54C-57856834B94B}"/>
          </ac:cxnSpMkLst>
        </pc:cxnChg>
      </pc:sldChg>
      <pc:sldChg chg="addSp delSp modSp mod">
        <pc:chgData name="Vartika  Singh" userId="8f0ed029-5aee-4435-8994-3ed7e87fef5c" providerId="ADAL" clId="{FBE99AD6-34A6-4F2B-81FD-E166E6F3CF87}" dt="2021-07-20T04:19:14.353" v="104"/>
        <pc:sldMkLst>
          <pc:docMk/>
          <pc:sldMk cId="0" sldId="549"/>
        </pc:sldMkLst>
        <pc:picChg chg="del">
          <ac:chgData name="Vartika  Singh" userId="8f0ed029-5aee-4435-8994-3ed7e87fef5c" providerId="ADAL" clId="{FBE99AD6-34A6-4F2B-81FD-E166E6F3CF87}" dt="2021-07-20T04:19:13.212" v="103" actId="478"/>
          <ac:picMkLst>
            <pc:docMk/>
            <pc:sldMk cId="0" sldId="549"/>
            <ac:picMk id="9" creationId="{7EB8541B-F416-444C-8A27-36D7CAF0E4B6}"/>
          </ac:picMkLst>
        </pc:picChg>
        <pc:picChg chg="add mod">
          <ac:chgData name="Vartika  Singh" userId="8f0ed029-5aee-4435-8994-3ed7e87fef5c" providerId="ADAL" clId="{FBE99AD6-34A6-4F2B-81FD-E166E6F3CF87}" dt="2021-07-20T04:19:14.353" v="104"/>
          <ac:picMkLst>
            <pc:docMk/>
            <pc:sldMk cId="0" sldId="549"/>
            <ac:picMk id="10" creationId="{274104FF-D199-4D61-8E3C-6385D835FB15}"/>
          </ac:picMkLst>
        </pc:picChg>
      </pc:sldChg>
      <pc:sldChg chg="addSp delSp modSp mod">
        <pc:chgData name="Vartika  Singh" userId="8f0ed029-5aee-4435-8994-3ed7e87fef5c" providerId="ADAL" clId="{FBE99AD6-34A6-4F2B-81FD-E166E6F3CF87}" dt="2021-07-20T04:20:19.491" v="130"/>
        <pc:sldMkLst>
          <pc:docMk/>
          <pc:sldMk cId="0" sldId="558"/>
        </pc:sldMkLst>
        <pc:picChg chg="del">
          <ac:chgData name="Vartika  Singh" userId="8f0ed029-5aee-4435-8994-3ed7e87fef5c" providerId="ADAL" clId="{FBE99AD6-34A6-4F2B-81FD-E166E6F3CF87}" dt="2021-07-20T04:20:18.460" v="129" actId="478"/>
          <ac:picMkLst>
            <pc:docMk/>
            <pc:sldMk cId="0" sldId="558"/>
            <ac:picMk id="6" creationId="{E43208A1-D966-4FDC-8A98-D25EEF365EA7}"/>
          </ac:picMkLst>
        </pc:picChg>
        <pc:picChg chg="add mod">
          <ac:chgData name="Vartika  Singh" userId="8f0ed029-5aee-4435-8994-3ed7e87fef5c" providerId="ADAL" clId="{FBE99AD6-34A6-4F2B-81FD-E166E6F3CF87}" dt="2021-07-20T04:20:19.491" v="130"/>
          <ac:picMkLst>
            <pc:docMk/>
            <pc:sldMk cId="0" sldId="558"/>
            <ac:picMk id="7" creationId="{733BEB8E-0B88-4BAF-BEFA-40C0D44A1ECC}"/>
          </ac:picMkLst>
        </pc:picChg>
      </pc:sldChg>
      <pc:sldChg chg="addSp delSp modSp mod">
        <pc:chgData name="Vartika  Singh" userId="8f0ed029-5aee-4435-8994-3ed7e87fef5c" providerId="ADAL" clId="{FBE99AD6-34A6-4F2B-81FD-E166E6F3CF87}" dt="2021-07-20T04:20:24.956" v="132"/>
        <pc:sldMkLst>
          <pc:docMk/>
          <pc:sldMk cId="0" sldId="559"/>
        </pc:sldMkLst>
        <pc:picChg chg="del">
          <ac:chgData name="Vartika  Singh" userId="8f0ed029-5aee-4435-8994-3ed7e87fef5c" providerId="ADAL" clId="{FBE99AD6-34A6-4F2B-81FD-E166E6F3CF87}" dt="2021-07-20T04:20:23.987" v="131" actId="478"/>
          <ac:picMkLst>
            <pc:docMk/>
            <pc:sldMk cId="0" sldId="559"/>
            <ac:picMk id="9" creationId="{DC0258A0-82C5-407A-81ED-0648CF3486D4}"/>
          </ac:picMkLst>
        </pc:picChg>
        <pc:picChg chg="add mod">
          <ac:chgData name="Vartika  Singh" userId="8f0ed029-5aee-4435-8994-3ed7e87fef5c" providerId="ADAL" clId="{FBE99AD6-34A6-4F2B-81FD-E166E6F3CF87}" dt="2021-07-20T04:20:24.956" v="132"/>
          <ac:picMkLst>
            <pc:docMk/>
            <pc:sldMk cId="0" sldId="559"/>
            <ac:picMk id="11" creationId="{198E2C3B-E5AA-44F5-A139-67D050EE33FB}"/>
          </ac:picMkLst>
        </pc:picChg>
      </pc:sldChg>
      <pc:sldChg chg="addSp delSp modSp mod">
        <pc:chgData name="Vartika  Singh" userId="8f0ed029-5aee-4435-8994-3ed7e87fef5c" providerId="ADAL" clId="{FBE99AD6-34A6-4F2B-81FD-E166E6F3CF87}" dt="2021-07-20T04:19:41.703" v="114"/>
        <pc:sldMkLst>
          <pc:docMk/>
          <pc:sldMk cId="0" sldId="561"/>
        </pc:sldMkLst>
        <pc:picChg chg="del">
          <ac:chgData name="Vartika  Singh" userId="8f0ed029-5aee-4435-8994-3ed7e87fef5c" providerId="ADAL" clId="{FBE99AD6-34A6-4F2B-81FD-E166E6F3CF87}" dt="2021-07-20T04:19:40.594" v="113" actId="478"/>
          <ac:picMkLst>
            <pc:docMk/>
            <pc:sldMk cId="0" sldId="561"/>
            <ac:picMk id="7" creationId="{12F9999C-7560-4964-BF62-E720385B198B}"/>
          </ac:picMkLst>
        </pc:picChg>
        <pc:picChg chg="add mod">
          <ac:chgData name="Vartika  Singh" userId="8f0ed029-5aee-4435-8994-3ed7e87fef5c" providerId="ADAL" clId="{FBE99AD6-34A6-4F2B-81FD-E166E6F3CF87}" dt="2021-07-20T04:19:41.703" v="114"/>
          <ac:picMkLst>
            <pc:docMk/>
            <pc:sldMk cId="0" sldId="561"/>
            <ac:picMk id="8" creationId="{7FB68EFC-10E9-4381-A170-388B56BC102A}"/>
          </ac:picMkLst>
        </pc:picChg>
      </pc:sldChg>
      <pc:sldChg chg="addSp delSp modSp mod">
        <pc:chgData name="Vartika  Singh" userId="8f0ed029-5aee-4435-8994-3ed7e87fef5c" providerId="ADAL" clId="{FBE99AD6-34A6-4F2B-81FD-E166E6F3CF87}" dt="2021-07-20T04:19:37.666" v="112"/>
        <pc:sldMkLst>
          <pc:docMk/>
          <pc:sldMk cId="0" sldId="562"/>
        </pc:sldMkLst>
        <pc:picChg chg="del">
          <ac:chgData name="Vartika  Singh" userId="8f0ed029-5aee-4435-8994-3ed7e87fef5c" providerId="ADAL" clId="{FBE99AD6-34A6-4F2B-81FD-E166E6F3CF87}" dt="2021-07-20T04:19:36.464" v="111" actId="478"/>
          <ac:picMkLst>
            <pc:docMk/>
            <pc:sldMk cId="0" sldId="562"/>
            <ac:picMk id="7" creationId="{BE7034CB-7478-4694-B65B-7ECE78951DB1}"/>
          </ac:picMkLst>
        </pc:picChg>
        <pc:picChg chg="add mod">
          <ac:chgData name="Vartika  Singh" userId="8f0ed029-5aee-4435-8994-3ed7e87fef5c" providerId="ADAL" clId="{FBE99AD6-34A6-4F2B-81FD-E166E6F3CF87}" dt="2021-07-20T04:19:37.666" v="112"/>
          <ac:picMkLst>
            <pc:docMk/>
            <pc:sldMk cId="0" sldId="562"/>
            <ac:picMk id="8" creationId="{81C30A53-E15B-4CCC-B8D2-A655C776C28C}"/>
          </ac:picMkLst>
        </pc:picChg>
      </pc:sldChg>
      <pc:sldChg chg="addSp delSp modSp mod">
        <pc:chgData name="Vartika  Singh" userId="8f0ed029-5aee-4435-8994-3ed7e87fef5c" providerId="ADAL" clId="{FBE99AD6-34A6-4F2B-81FD-E166E6F3CF87}" dt="2021-07-20T08:57:11.982" v="633" actId="1076"/>
        <pc:sldMkLst>
          <pc:docMk/>
          <pc:sldMk cId="0" sldId="570"/>
        </pc:sldMkLst>
        <pc:spChg chg="mod">
          <ac:chgData name="Vartika  Singh" userId="8f0ed029-5aee-4435-8994-3ed7e87fef5c" providerId="ADAL" clId="{FBE99AD6-34A6-4F2B-81FD-E166E6F3CF87}" dt="2021-07-20T08:57:07.162" v="632" actId="20577"/>
          <ac:spMkLst>
            <pc:docMk/>
            <pc:sldMk cId="0" sldId="570"/>
            <ac:spMk id="6" creationId="{80BDCE1D-E9A3-4F60-9CE3-59128BDECA71}"/>
          </ac:spMkLst>
        </pc:spChg>
        <pc:picChg chg="del">
          <ac:chgData name="Vartika  Singh" userId="8f0ed029-5aee-4435-8994-3ed7e87fef5c" providerId="ADAL" clId="{FBE99AD6-34A6-4F2B-81FD-E166E6F3CF87}" dt="2021-07-20T04:20:45.013" v="139" actId="478"/>
          <ac:picMkLst>
            <pc:docMk/>
            <pc:sldMk cId="0" sldId="570"/>
            <ac:picMk id="7" creationId="{D8AF442F-9D03-4D8F-82C9-130D71835735}"/>
          </ac:picMkLst>
        </pc:picChg>
        <pc:picChg chg="add mod">
          <ac:chgData name="Vartika  Singh" userId="8f0ed029-5aee-4435-8994-3ed7e87fef5c" providerId="ADAL" clId="{FBE99AD6-34A6-4F2B-81FD-E166E6F3CF87}" dt="2021-07-20T08:57:11.982" v="633" actId="1076"/>
          <ac:picMkLst>
            <pc:docMk/>
            <pc:sldMk cId="0" sldId="570"/>
            <ac:picMk id="8" creationId="{98AFDBD1-4863-4A39-875B-734CD8CD346F}"/>
          </ac:picMkLst>
        </pc:picChg>
      </pc:sldChg>
      <pc:sldChg chg="addSp delSp modSp mod">
        <pc:chgData name="Vartika  Singh" userId="8f0ed029-5aee-4435-8994-3ed7e87fef5c" providerId="ADAL" clId="{FBE99AD6-34A6-4F2B-81FD-E166E6F3CF87}" dt="2021-07-20T04:20:53.709" v="143" actId="478"/>
        <pc:sldMkLst>
          <pc:docMk/>
          <pc:sldMk cId="0" sldId="571"/>
        </pc:sldMkLst>
        <pc:picChg chg="del">
          <ac:chgData name="Vartika  Singh" userId="8f0ed029-5aee-4435-8994-3ed7e87fef5c" providerId="ADAL" clId="{FBE99AD6-34A6-4F2B-81FD-E166E6F3CF87}" dt="2021-07-20T04:20:53.709" v="143" actId="478"/>
          <ac:picMkLst>
            <pc:docMk/>
            <pc:sldMk cId="0" sldId="571"/>
            <ac:picMk id="7" creationId="{76BA566B-FD99-4E93-A28D-1D8701823938}"/>
          </ac:picMkLst>
        </pc:picChg>
        <pc:picChg chg="add mod">
          <ac:chgData name="Vartika  Singh" userId="8f0ed029-5aee-4435-8994-3ed7e87fef5c" providerId="ADAL" clId="{FBE99AD6-34A6-4F2B-81FD-E166E6F3CF87}" dt="2021-07-20T04:20:52.470" v="142"/>
          <ac:picMkLst>
            <pc:docMk/>
            <pc:sldMk cId="0" sldId="571"/>
            <ac:picMk id="8" creationId="{77A8469A-153D-470D-A609-B08C2CA4B233}"/>
          </ac:picMkLst>
        </pc:picChg>
      </pc:sldChg>
      <pc:sldChg chg="addSp modSp">
        <pc:chgData name="Vartika  Singh" userId="8f0ed029-5aee-4435-8994-3ed7e87fef5c" providerId="ADAL" clId="{FBE99AD6-34A6-4F2B-81FD-E166E6F3CF87}" dt="2021-07-20T04:20:48.808" v="141"/>
        <pc:sldMkLst>
          <pc:docMk/>
          <pc:sldMk cId="0" sldId="572"/>
        </pc:sldMkLst>
        <pc:picChg chg="add mod">
          <ac:chgData name="Vartika  Singh" userId="8f0ed029-5aee-4435-8994-3ed7e87fef5c" providerId="ADAL" clId="{FBE99AD6-34A6-4F2B-81FD-E166E6F3CF87}" dt="2021-07-20T04:20:48.808" v="141"/>
          <ac:picMkLst>
            <pc:docMk/>
            <pc:sldMk cId="0" sldId="572"/>
            <ac:picMk id="7" creationId="{AEA424D5-987E-4284-9ADB-F5064A47B5CB}"/>
          </ac:picMkLst>
        </pc:picChg>
      </pc:sldChg>
      <pc:sldChg chg="addSp delSp modSp mod">
        <pc:chgData name="Vartika  Singh" userId="8f0ed029-5aee-4435-8994-3ed7e87fef5c" providerId="ADAL" clId="{FBE99AD6-34A6-4F2B-81FD-E166E6F3CF87}" dt="2021-07-20T04:20:57.599" v="145"/>
        <pc:sldMkLst>
          <pc:docMk/>
          <pc:sldMk cId="0" sldId="573"/>
        </pc:sldMkLst>
        <pc:picChg chg="add mod">
          <ac:chgData name="Vartika  Singh" userId="8f0ed029-5aee-4435-8994-3ed7e87fef5c" providerId="ADAL" clId="{FBE99AD6-34A6-4F2B-81FD-E166E6F3CF87}" dt="2021-07-20T04:20:57.599" v="145"/>
          <ac:picMkLst>
            <pc:docMk/>
            <pc:sldMk cId="0" sldId="573"/>
            <ac:picMk id="6" creationId="{56CB5A46-D179-4E7B-9CA7-DDEFD8B8F19E}"/>
          </ac:picMkLst>
        </pc:picChg>
        <pc:picChg chg="del">
          <ac:chgData name="Vartika  Singh" userId="8f0ed029-5aee-4435-8994-3ed7e87fef5c" providerId="ADAL" clId="{FBE99AD6-34A6-4F2B-81FD-E166E6F3CF87}" dt="2021-07-20T04:20:56.614" v="144" actId="478"/>
          <ac:picMkLst>
            <pc:docMk/>
            <pc:sldMk cId="0" sldId="573"/>
            <ac:picMk id="7" creationId="{B4089C2B-2179-48AC-BF25-55B1B61F631B}"/>
          </ac:picMkLst>
        </pc:picChg>
      </pc:sldChg>
      <pc:sldChg chg="addSp delSp modSp mod">
        <pc:chgData name="Vartika  Singh" userId="8f0ed029-5aee-4435-8994-3ed7e87fef5c" providerId="ADAL" clId="{FBE99AD6-34A6-4F2B-81FD-E166E6F3CF87}" dt="2021-07-20T04:21:03.360" v="147"/>
        <pc:sldMkLst>
          <pc:docMk/>
          <pc:sldMk cId="0" sldId="574"/>
        </pc:sldMkLst>
        <pc:picChg chg="add mod">
          <ac:chgData name="Vartika  Singh" userId="8f0ed029-5aee-4435-8994-3ed7e87fef5c" providerId="ADAL" clId="{FBE99AD6-34A6-4F2B-81FD-E166E6F3CF87}" dt="2021-07-20T04:21:03.360" v="147"/>
          <ac:picMkLst>
            <pc:docMk/>
            <pc:sldMk cId="0" sldId="574"/>
            <ac:picMk id="7" creationId="{D9C551D5-D5F4-4940-A445-5AFE77FFA8B0}"/>
          </ac:picMkLst>
        </pc:picChg>
        <pc:picChg chg="del">
          <ac:chgData name="Vartika  Singh" userId="8f0ed029-5aee-4435-8994-3ed7e87fef5c" providerId="ADAL" clId="{FBE99AD6-34A6-4F2B-81FD-E166E6F3CF87}" dt="2021-07-20T04:21:02.329" v="146" actId="478"/>
          <ac:picMkLst>
            <pc:docMk/>
            <pc:sldMk cId="0" sldId="574"/>
            <ac:picMk id="10" creationId="{A5988AE0-ED54-4D46-AA45-C3766C749380}"/>
          </ac:picMkLst>
        </pc:picChg>
      </pc:sldChg>
      <pc:sldChg chg="addSp delSp modSp mod">
        <pc:chgData name="Vartika  Singh" userId="8f0ed029-5aee-4435-8994-3ed7e87fef5c" providerId="ADAL" clId="{FBE99AD6-34A6-4F2B-81FD-E166E6F3CF87}" dt="2021-07-20T04:21:13.081" v="151"/>
        <pc:sldMkLst>
          <pc:docMk/>
          <pc:sldMk cId="0" sldId="575"/>
        </pc:sldMkLst>
        <pc:picChg chg="add mod">
          <ac:chgData name="Vartika  Singh" userId="8f0ed029-5aee-4435-8994-3ed7e87fef5c" providerId="ADAL" clId="{FBE99AD6-34A6-4F2B-81FD-E166E6F3CF87}" dt="2021-07-20T04:21:13.081" v="151"/>
          <ac:picMkLst>
            <pc:docMk/>
            <pc:sldMk cId="0" sldId="575"/>
            <ac:picMk id="7" creationId="{F442C91E-FA43-4A8A-90FB-6964806F3B9F}"/>
          </ac:picMkLst>
        </pc:picChg>
        <pc:picChg chg="del">
          <ac:chgData name="Vartika  Singh" userId="8f0ed029-5aee-4435-8994-3ed7e87fef5c" providerId="ADAL" clId="{FBE99AD6-34A6-4F2B-81FD-E166E6F3CF87}" dt="2021-07-20T04:21:11.675" v="150" actId="478"/>
          <ac:picMkLst>
            <pc:docMk/>
            <pc:sldMk cId="0" sldId="575"/>
            <ac:picMk id="8" creationId="{69BD931A-FC3B-474F-B87D-10B5D08DB8A5}"/>
          </ac:picMkLst>
        </pc:picChg>
      </pc:sldChg>
      <pc:sldChg chg="addSp delSp modSp mod">
        <pc:chgData name="Vartika  Singh" userId="8f0ed029-5aee-4435-8994-3ed7e87fef5c" providerId="ADAL" clId="{FBE99AD6-34A6-4F2B-81FD-E166E6F3CF87}" dt="2021-07-20T04:21:19.134" v="153"/>
        <pc:sldMkLst>
          <pc:docMk/>
          <pc:sldMk cId="0" sldId="576"/>
        </pc:sldMkLst>
        <pc:picChg chg="del">
          <ac:chgData name="Vartika  Singh" userId="8f0ed029-5aee-4435-8994-3ed7e87fef5c" providerId="ADAL" clId="{FBE99AD6-34A6-4F2B-81FD-E166E6F3CF87}" dt="2021-07-20T04:21:17.713" v="152" actId="478"/>
          <ac:picMkLst>
            <pc:docMk/>
            <pc:sldMk cId="0" sldId="576"/>
            <ac:picMk id="6" creationId="{982DB4AA-6EA7-4784-8044-E48F691952E7}"/>
          </ac:picMkLst>
        </pc:picChg>
        <pc:picChg chg="add mod">
          <ac:chgData name="Vartika  Singh" userId="8f0ed029-5aee-4435-8994-3ed7e87fef5c" providerId="ADAL" clId="{FBE99AD6-34A6-4F2B-81FD-E166E6F3CF87}" dt="2021-07-20T04:21:19.134" v="153"/>
          <ac:picMkLst>
            <pc:docMk/>
            <pc:sldMk cId="0" sldId="576"/>
            <ac:picMk id="7" creationId="{2AAEF406-D2A3-40BC-8C8B-0CF45AAC62C4}"/>
          </ac:picMkLst>
        </pc:picChg>
      </pc:sldChg>
      <pc:sldChg chg="addSp delSp modSp mod">
        <pc:chgData name="Vartika  Singh" userId="8f0ed029-5aee-4435-8994-3ed7e87fef5c" providerId="ADAL" clId="{FBE99AD6-34A6-4F2B-81FD-E166E6F3CF87}" dt="2021-07-20T04:21:31.699" v="155"/>
        <pc:sldMkLst>
          <pc:docMk/>
          <pc:sldMk cId="0" sldId="577"/>
        </pc:sldMkLst>
        <pc:picChg chg="add mod">
          <ac:chgData name="Vartika  Singh" userId="8f0ed029-5aee-4435-8994-3ed7e87fef5c" providerId="ADAL" clId="{FBE99AD6-34A6-4F2B-81FD-E166E6F3CF87}" dt="2021-07-20T04:21:31.699" v="155"/>
          <ac:picMkLst>
            <pc:docMk/>
            <pc:sldMk cId="0" sldId="577"/>
            <ac:picMk id="7" creationId="{5E697DDF-4AD4-4EA6-BF5C-0ADB9D391AED}"/>
          </ac:picMkLst>
        </pc:picChg>
        <pc:picChg chg="del">
          <ac:chgData name="Vartika  Singh" userId="8f0ed029-5aee-4435-8994-3ed7e87fef5c" providerId="ADAL" clId="{FBE99AD6-34A6-4F2B-81FD-E166E6F3CF87}" dt="2021-07-20T04:21:30.168" v="154" actId="478"/>
          <ac:picMkLst>
            <pc:docMk/>
            <pc:sldMk cId="0" sldId="577"/>
            <ac:picMk id="8" creationId="{497950DA-D84D-46E6-A8F6-F8F2E931D90A}"/>
          </ac:picMkLst>
        </pc:picChg>
      </pc:sldChg>
      <pc:sldChg chg="addSp delSp modSp mod">
        <pc:chgData name="Vartika  Singh" userId="8f0ed029-5aee-4435-8994-3ed7e87fef5c" providerId="ADAL" clId="{FBE99AD6-34A6-4F2B-81FD-E166E6F3CF87}" dt="2021-07-20T04:21:34.981" v="157"/>
        <pc:sldMkLst>
          <pc:docMk/>
          <pc:sldMk cId="0" sldId="578"/>
        </pc:sldMkLst>
        <pc:picChg chg="add mod">
          <ac:chgData name="Vartika  Singh" userId="8f0ed029-5aee-4435-8994-3ed7e87fef5c" providerId="ADAL" clId="{FBE99AD6-34A6-4F2B-81FD-E166E6F3CF87}" dt="2021-07-20T04:21:34.981" v="157"/>
          <ac:picMkLst>
            <pc:docMk/>
            <pc:sldMk cId="0" sldId="578"/>
            <ac:picMk id="7" creationId="{62AC0A5E-5750-4186-9C60-1A4F3DC07367}"/>
          </ac:picMkLst>
        </pc:picChg>
        <pc:picChg chg="del">
          <ac:chgData name="Vartika  Singh" userId="8f0ed029-5aee-4435-8994-3ed7e87fef5c" providerId="ADAL" clId="{FBE99AD6-34A6-4F2B-81FD-E166E6F3CF87}" dt="2021-07-20T04:21:33.794" v="156" actId="478"/>
          <ac:picMkLst>
            <pc:docMk/>
            <pc:sldMk cId="0" sldId="578"/>
            <ac:picMk id="8" creationId="{6783BAF1-AA5C-4A39-9D07-9FECC661EBC6}"/>
          </ac:picMkLst>
        </pc:picChg>
      </pc:sldChg>
      <pc:sldChg chg="addSp delSp modSp mod setBg">
        <pc:chgData name="Vartika  Singh" userId="8f0ed029-5aee-4435-8994-3ed7e87fef5c" providerId="ADAL" clId="{FBE99AD6-34A6-4F2B-81FD-E166E6F3CF87}" dt="2021-07-20T09:04:55.311" v="643" actId="1076"/>
        <pc:sldMkLst>
          <pc:docMk/>
          <pc:sldMk cId="0" sldId="585"/>
        </pc:sldMkLst>
        <pc:spChg chg="add del">
          <ac:chgData name="Vartika  Singh" userId="8f0ed029-5aee-4435-8994-3ed7e87fef5c" providerId="ADAL" clId="{FBE99AD6-34A6-4F2B-81FD-E166E6F3CF87}" dt="2021-07-20T04:22:16.666" v="167" actId="26606"/>
          <ac:spMkLst>
            <pc:docMk/>
            <pc:sldMk cId="0" sldId="585"/>
            <ac:spMk id="10" creationId="{854ECEBE-9353-406C-9313-02A517A310EF}"/>
          </ac:spMkLst>
        </pc:spChg>
        <pc:spChg chg="add del">
          <ac:chgData name="Vartika  Singh" userId="8f0ed029-5aee-4435-8994-3ed7e87fef5c" providerId="ADAL" clId="{FBE99AD6-34A6-4F2B-81FD-E166E6F3CF87}" dt="2021-07-20T04:22:16.666" v="167" actId="26606"/>
          <ac:spMkLst>
            <pc:docMk/>
            <pc:sldMk cId="0" sldId="585"/>
            <ac:spMk id="12" creationId="{71A74C97-ECC4-4C3A-988A-A72C1F8BBAC8}"/>
          </ac:spMkLst>
        </pc:spChg>
        <pc:spChg chg="add del">
          <ac:chgData name="Vartika  Singh" userId="8f0ed029-5aee-4435-8994-3ed7e87fef5c" providerId="ADAL" clId="{FBE99AD6-34A6-4F2B-81FD-E166E6F3CF87}" dt="2021-07-20T04:22:16.666" v="167" actId="26606"/>
          <ac:spMkLst>
            <pc:docMk/>
            <pc:sldMk cId="0" sldId="585"/>
            <ac:spMk id="14" creationId="{5FB5F3BA-58DF-40DA-AE44-974A00E0619C}"/>
          </ac:spMkLst>
        </pc:spChg>
        <pc:spChg chg="add del">
          <ac:chgData name="Vartika  Singh" userId="8f0ed029-5aee-4435-8994-3ed7e87fef5c" providerId="ADAL" clId="{FBE99AD6-34A6-4F2B-81FD-E166E6F3CF87}" dt="2021-07-20T04:22:16.666" v="167" actId="26606"/>
          <ac:spMkLst>
            <pc:docMk/>
            <pc:sldMk cId="0" sldId="585"/>
            <ac:spMk id="16" creationId="{DE1994AC-22D1-4B48-9EDA-BE373E704567}"/>
          </ac:spMkLst>
        </pc:spChg>
        <pc:spChg chg="add del">
          <ac:chgData name="Vartika  Singh" userId="8f0ed029-5aee-4435-8994-3ed7e87fef5c" providerId="ADAL" clId="{FBE99AD6-34A6-4F2B-81FD-E166E6F3CF87}" dt="2021-07-20T04:22:16.666" v="167" actId="26606"/>
          <ac:spMkLst>
            <pc:docMk/>
            <pc:sldMk cId="0" sldId="585"/>
            <ac:spMk id="18" creationId="{86806086-A782-4311-A63B-1A68574D8067}"/>
          </ac:spMkLst>
        </pc:spChg>
        <pc:spChg chg="add del">
          <ac:chgData name="Vartika  Singh" userId="8f0ed029-5aee-4435-8994-3ed7e87fef5c" providerId="ADAL" clId="{FBE99AD6-34A6-4F2B-81FD-E166E6F3CF87}" dt="2021-07-20T04:22:21.134" v="169" actId="26606"/>
          <ac:spMkLst>
            <pc:docMk/>
            <pc:sldMk cId="0" sldId="585"/>
            <ac:spMk id="20" creationId="{EE5F705A-5E81-4B3A-8EF4-911982DB313C}"/>
          </ac:spMkLst>
        </pc:spChg>
        <pc:spChg chg="add del">
          <ac:chgData name="Vartika  Singh" userId="8f0ed029-5aee-4435-8994-3ed7e87fef5c" providerId="ADAL" clId="{FBE99AD6-34A6-4F2B-81FD-E166E6F3CF87}" dt="2021-07-20T04:22:21.134" v="169" actId="26606"/>
          <ac:spMkLst>
            <pc:docMk/>
            <pc:sldMk cId="0" sldId="585"/>
            <ac:spMk id="21" creationId="{AD8F92D9-1751-4ABF-9CB7-D198C9A05A46}"/>
          </ac:spMkLst>
        </pc:spChg>
        <pc:spChg chg="add del">
          <ac:chgData name="Vartika  Singh" userId="8f0ed029-5aee-4435-8994-3ed7e87fef5c" providerId="ADAL" clId="{FBE99AD6-34A6-4F2B-81FD-E166E6F3CF87}" dt="2021-07-20T04:22:21.134" v="169" actId="26606"/>
          <ac:spMkLst>
            <pc:docMk/>
            <pc:sldMk cId="0" sldId="585"/>
            <ac:spMk id="22" creationId="{6D6B998F-CA62-4EE6-B7E7-046377D4F7EF}"/>
          </ac:spMkLst>
        </pc:spChg>
        <pc:spChg chg="add del">
          <ac:chgData name="Vartika  Singh" userId="8f0ed029-5aee-4435-8994-3ed7e87fef5c" providerId="ADAL" clId="{FBE99AD6-34A6-4F2B-81FD-E166E6F3CF87}" dt="2021-07-20T04:22:35.001" v="178" actId="26606"/>
          <ac:spMkLst>
            <pc:docMk/>
            <pc:sldMk cId="0" sldId="585"/>
            <ac:spMk id="24" creationId="{22F15A2D-2324-487D-A02A-BF46C5C580EB}"/>
          </ac:spMkLst>
        </pc:spChg>
        <pc:spChg chg="add del">
          <ac:chgData name="Vartika  Singh" userId="8f0ed029-5aee-4435-8994-3ed7e87fef5c" providerId="ADAL" clId="{FBE99AD6-34A6-4F2B-81FD-E166E6F3CF87}" dt="2021-07-20T04:22:35.001" v="178" actId="26606"/>
          <ac:spMkLst>
            <pc:docMk/>
            <pc:sldMk cId="0" sldId="585"/>
            <ac:spMk id="25" creationId="{17A7F34E-D418-47E2-9F86-2C45BBC31210}"/>
          </ac:spMkLst>
        </pc:spChg>
        <pc:spChg chg="add del">
          <ac:chgData name="Vartika  Singh" userId="8f0ed029-5aee-4435-8994-3ed7e87fef5c" providerId="ADAL" clId="{FBE99AD6-34A6-4F2B-81FD-E166E6F3CF87}" dt="2021-07-20T04:22:35.001" v="178" actId="26606"/>
          <ac:spMkLst>
            <pc:docMk/>
            <pc:sldMk cId="0" sldId="585"/>
            <ac:spMk id="26" creationId="{2AEAFA59-923A-4F54-8B49-44C970BCC323}"/>
          </ac:spMkLst>
        </pc:spChg>
        <pc:spChg chg="add del">
          <ac:chgData name="Vartika  Singh" userId="8f0ed029-5aee-4435-8994-3ed7e87fef5c" providerId="ADAL" clId="{FBE99AD6-34A6-4F2B-81FD-E166E6F3CF87}" dt="2021-07-20T04:22:31.923" v="173" actId="26606"/>
          <ac:spMkLst>
            <pc:docMk/>
            <pc:sldMk cId="0" sldId="585"/>
            <ac:spMk id="31" creationId="{A169D286-F4D7-4C8B-A6BD-D05384C7F1D8}"/>
          </ac:spMkLst>
        </pc:spChg>
        <pc:spChg chg="add del">
          <ac:chgData name="Vartika  Singh" userId="8f0ed029-5aee-4435-8994-3ed7e87fef5c" providerId="ADAL" clId="{FBE99AD6-34A6-4F2B-81FD-E166E6F3CF87}" dt="2021-07-20T04:22:31.923" v="173" actId="26606"/>
          <ac:spMkLst>
            <pc:docMk/>
            <pc:sldMk cId="0" sldId="585"/>
            <ac:spMk id="33" creationId="{39E8235E-135E-4261-8F54-2B316E493C42}"/>
          </ac:spMkLst>
        </pc:spChg>
        <pc:spChg chg="add del">
          <ac:chgData name="Vartika  Singh" userId="8f0ed029-5aee-4435-8994-3ed7e87fef5c" providerId="ADAL" clId="{FBE99AD6-34A6-4F2B-81FD-E166E6F3CF87}" dt="2021-07-20T04:22:31.923" v="173" actId="26606"/>
          <ac:spMkLst>
            <pc:docMk/>
            <pc:sldMk cId="0" sldId="585"/>
            <ac:spMk id="35" creationId="{D4ED8EC3-4D57-4620-93CE-4E6661F09A3E}"/>
          </ac:spMkLst>
        </pc:spChg>
        <pc:spChg chg="add del">
          <ac:chgData name="Vartika  Singh" userId="8f0ed029-5aee-4435-8994-3ed7e87fef5c" providerId="ADAL" clId="{FBE99AD6-34A6-4F2B-81FD-E166E6F3CF87}" dt="2021-07-20T04:22:31.923" v="173" actId="26606"/>
          <ac:spMkLst>
            <pc:docMk/>
            <pc:sldMk cId="0" sldId="585"/>
            <ac:spMk id="37" creationId="{83BCB34A-2F40-4F41-8488-A134C1C155B7}"/>
          </ac:spMkLst>
        </pc:spChg>
        <pc:spChg chg="add del">
          <ac:chgData name="Vartika  Singh" userId="8f0ed029-5aee-4435-8994-3ed7e87fef5c" providerId="ADAL" clId="{FBE99AD6-34A6-4F2B-81FD-E166E6F3CF87}" dt="2021-07-20T04:22:31.923" v="173" actId="26606"/>
          <ac:spMkLst>
            <pc:docMk/>
            <pc:sldMk cId="0" sldId="585"/>
            <ac:spMk id="39" creationId="{F78382DC-4207-465E-B379-1E16448AA222}"/>
          </ac:spMkLst>
        </pc:spChg>
        <pc:spChg chg="add del">
          <ac:chgData name="Vartika  Singh" userId="8f0ed029-5aee-4435-8994-3ed7e87fef5c" providerId="ADAL" clId="{FBE99AD6-34A6-4F2B-81FD-E166E6F3CF87}" dt="2021-07-20T04:22:33.626" v="175" actId="26606"/>
          <ac:spMkLst>
            <pc:docMk/>
            <pc:sldMk cId="0" sldId="585"/>
            <ac:spMk id="41" creationId="{1500B4A4-B1F1-41EA-886A-B8A210DBCA3B}"/>
          </ac:spMkLst>
        </pc:spChg>
        <pc:spChg chg="add del">
          <ac:chgData name="Vartika  Singh" userId="8f0ed029-5aee-4435-8994-3ed7e87fef5c" providerId="ADAL" clId="{FBE99AD6-34A6-4F2B-81FD-E166E6F3CF87}" dt="2021-07-20T04:22:33.626" v="175" actId="26606"/>
          <ac:spMkLst>
            <pc:docMk/>
            <pc:sldMk cId="0" sldId="585"/>
            <ac:spMk id="42" creationId="{5E55A99C-0BDC-4DBE-8E40-9FA66F629FA1}"/>
          </ac:spMkLst>
        </pc:spChg>
        <pc:spChg chg="add del">
          <ac:chgData name="Vartika  Singh" userId="8f0ed029-5aee-4435-8994-3ed7e87fef5c" providerId="ADAL" clId="{FBE99AD6-34A6-4F2B-81FD-E166E6F3CF87}" dt="2021-07-20T04:22:35.001" v="177" actId="26606"/>
          <ac:spMkLst>
            <pc:docMk/>
            <pc:sldMk cId="0" sldId="585"/>
            <ac:spMk id="45" creationId="{5D1D4658-32CD-4903-BDA6-7B54EEA4ED6F}"/>
          </ac:spMkLst>
        </pc:spChg>
        <pc:spChg chg="add del">
          <ac:chgData name="Vartika  Singh" userId="8f0ed029-5aee-4435-8994-3ed7e87fef5c" providerId="ADAL" clId="{FBE99AD6-34A6-4F2B-81FD-E166E6F3CF87}" dt="2021-07-20T04:22:35.001" v="177" actId="26606"/>
          <ac:spMkLst>
            <pc:docMk/>
            <pc:sldMk cId="0" sldId="585"/>
            <ac:spMk id="46" creationId="{7A29A97C-0C3C-4F06-9CA4-68DFD1CE4039}"/>
          </ac:spMkLst>
        </pc:spChg>
        <pc:spChg chg="add del">
          <ac:chgData name="Vartika  Singh" userId="8f0ed029-5aee-4435-8994-3ed7e87fef5c" providerId="ADAL" clId="{FBE99AD6-34A6-4F2B-81FD-E166E6F3CF87}" dt="2021-07-20T04:22:35.001" v="177" actId="26606"/>
          <ac:spMkLst>
            <pc:docMk/>
            <pc:sldMk cId="0" sldId="585"/>
            <ac:spMk id="47" creationId="{801292C1-8B12-4AF2-9B59-8851A132E5E2}"/>
          </ac:spMkLst>
        </pc:spChg>
        <pc:spChg chg="add del">
          <ac:chgData name="Vartika  Singh" userId="8f0ed029-5aee-4435-8994-3ed7e87fef5c" providerId="ADAL" clId="{FBE99AD6-34A6-4F2B-81FD-E166E6F3CF87}" dt="2021-07-20T04:23:11.047" v="182" actId="26606"/>
          <ac:spMkLst>
            <pc:docMk/>
            <pc:sldMk cId="0" sldId="585"/>
            <ac:spMk id="49" creationId="{A169D286-F4D7-4C8B-A6BD-D05384C7F1D8}"/>
          </ac:spMkLst>
        </pc:spChg>
        <pc:spChg chg="add del">
          <ac:chgData name="Vartika  Singh" userId="8f0ed029-5aee-4435-8994-3ed7e87fef5c" providerId="ADAL" clId="{FBE99AD6-34A6-4F2B-81FD-E166E6F3CF87}" dt="2021-07-20T04:23:11.047" v="182" actId="26606"/>
          <ac:spMkLst>
            <pc:docMk/>
            <pc:sldMk cId="0" sldId="585"/>
            <ac:spMk id="50" creationId="{39E8235E-135E-4261-8F54-2B316E493C42}"/>
          </ac:spMkLst>
        </pc:spChg>
        <pc:spChg chg="add del">
          <ac:chgData name="Vartika  Singh" userId="8f0ed029-5aee-4435-8994-3ed7e87fef5c" providerId="ADAL" clId="{FBE99AD6-34A6-4F2B-81FD-E166E6F3CF87}" dt="2021-07-20T04:23:11.047" v="182" actId="26606"/>
          <ac:spMkLst>
            <pc:docMk/>
            <pc:sldMk cId="0" sldId="585"/>
            <ac:spMk id="51" creationId="{D4ED8EC3-4D57-4620-93CE-4E6661F09A3E}"/>
          </ac:spMkLst>
        </pc:spChg>
        <pc:spChg chg="add del">
          <ac:chgData name="Vartika  Singh" userId="8f0ed029-5aee-4435-8994-3ed7e87fef5c" providerId="ADAL" clId="{FBE99AD6-34A6-4F2B-81FD-E166E6F3CF87}" dt="2021-07-20T04:23:11.047" v="182" actId="26606"/>
          <ac:spMkLst>
            <pc:docMk/>
            <pc:sldMk cId="0" sldId="585"/>
            <ac:spMk id="52" creationId="{83BCB34A-2F40-4F41-8488-A134C1C155B7}"/>
          </ac:spMkLst>
        </pc:spChg>
        <pc:spChg chg="add del">
          <ac:chgData name="Vartika  Singh" userId="8f0ed029-5aee-4435-8994-3ed7e87fef5c" providerId="ADAL" clId="{FBE99AD6-34A6-4F2B-81FD-E166E6F3CF87}" dt="2021-07-20T04:23:11.047" v="182" actId="26606"/>
          <ac:spMkLst>
            <pc:docMk/>
            <pc:sldMk cId="0" sldId="585"/>
            <ac:spMk id="53" creationId="{F78382DC-4207-465E-B379-1E16448AA222}"/>
          </ac:spMkLst>
        </pc:spChg>
        <pc:spChg chg="add del">
          <ac:chgData name="Vartika  Singh" userId="8f0ed029-5aee-4435-8994-3ed7e87fef5c" providerId="ADAL" clId="{FBE99AD6-34A6-4F2B-81FD-E166E6F3CF87}" dt="2021-07-20T04:23:37.293" v="193" actId="26606"/>
          <ac:spMkLst>
            <pc:docMk/>
            <pc:sldMk cId="0" sldId="585"/>
            <ac:spMk id="58" creationId="{F3060C83-F051-4F0E-ABAD-AA0DFC48B218}"/>
          </ac:spMkLst>
        </pc:spChg>
        <pc:spChg chg="add del">
          <ac:chgData name="Vartika  Singh" userId="8f0ed029-5aee-4435-8994-3ed7e87fef5c" providerId="ADAL" clId="{FBE99AD6-34A6-4F2B-81FD-E166E6F3CF87}" dt="2021-07-20T04:23:37.293" v="193" actId="26606"/>
          <ac:spMkLst>
            <pc:docMk/>
            <pc:sldMk cId="0" sldId="585"/>
            <ac:spMk id="60" creationId="{83C98ABE-055B-441F-B07E-44F97F083C39}"/>
          </ac:spMkLst>
        </pc:spChg>
        <pc:spChg chg="add del">
          <ac:chgData name="Vartika  Singh" userId="8f0ed029-5aee-4435-8994-3ed7e87fef5c" providerId="ADAL" clId="{FBE99AD6-34A6-4F2B-81FD-E166E6F3CF87}" dt="2021-07-20T04:23:37.293" v="193" actId="26606"/>
          <ac:spMkLst>
            <pc:docMk/>
            <pc:sldMk cId="0" sldId="585"/>
            <ac:spMk id="62" creationId="{29FDB030-9B49-4CED-8CCD-4D99382388AC}"/>
          </ac:spMkLst>
        </pc:spChg>
        <pc:spChg chg="add del">
          <ac:chgData name="Vartika  Singh" userId="8f0ed029-5aee-4435-8994-3ed7e87fef5c" providerId="ADAL" clId="{FBE99AD6-34A6-4F2B-81FD-E166E6F3CF87}" dt="2021-07-20T04:23:37.293" v="193" actId="26606"/>
          <ac:spMkLst>
            <pc:docMk/>
            <pc:sldMk cId="0" sldId="585"/>
            <ac:spMk id="64" creationId="{3783CA14-24A1-485C-8B30-D6A5D87987AD}"/>
          </ac:spMkLst>
        </pc:spChg>
        <pc:spChg chg="add del">
          <ac:chgData name="Vartika  Singh" userId="8f0ed029-5aee-4435-8994-3ed7e87fef5c" providerId="ADAL" clId="{FBE99AD6-34A6-4F2B-81FD-E166E6F3CF87}" dt="2021-07-20T04:23:37.293" v="193" actId="26606"/>
          <ac:spMkLst>
            <pc:docMk/>
            <pc:sldMk cId="0" sldId="585"/>
            <ac:spMk id="66" creationId="{9A97C86A-04D6-40F7-AE84-31AB43E6A846}"/>
          </ac:spMkLst>
        </pc:spChg>
        <pc:spChg chg="add del">
          <ac:chgData name="Vartika  Singh" userId="8f0ed029-5aee-4435-8994-3ed7e87fef5c" providerId="ADAL" clId="{FBE99AD6-34A6-4F2B-81FD-E166E6F3CF87}" dt="2021-07-20T04:23:37.293" v="193" actId="26606"/>
          <ac:spMkLst>
            <pc:docMk/>
            <pc:sldMk cId="0" sldId="585"/>
            <ac:spMk id="68" creationId="{FF9F2414-84E8-453E-B1F3-389FDE8192D9}"/>
          </ac:spMkLst>
        </pc:spChg>
        <pc:spChg chg="add del">
          <ac:chgData name="Vartika  Singh" userId="8f0ed029-5aee-4435-8994-3ed7e87fef5c" providerId="ADAL" clId="{FBE99AD6-34A6-4F2B-81FD-E166E6F3CF87}" dt="2021-07-20T04:23:37.293" v="193" actId="26606"/>
          <ac:spMkLst>
            <pc:docMk/>
            <pc:sldMk cId="0" sldId="585"/>
            <ac:spMk id="70" creationId="{3ECA69A1-7536-43AC-85EF-C7106179F5ED}"/>
          </ac:spMkLst>
        </pc:spChg>
        <pc:spChg chg="add del">
          <ac:chgData name="Vartika  Singh" userId="8f0ed029-5aee-4435-8994-3ed7e87fef5c" providerId="ADAL" clId="{FBE99AD6-34A6-4F2B-81FD-E166E6F3CF87}" dt="2021-07-20T04:23:37.277" v="192" actId="26606"/>
          <ac:spMkLst>
            <pc:docMk/>
            <pc:sldMk cId="0" sldId="585"/>
            <ac:spMk id="75" creationId="{32BC26D8-82FB-445E-AA49-62A77D7C1EE0}"/>
          </ac:spMkLst>
        </pc:spChg>
        <pc:spChg chg="add del">
          <ac:chgData name="Vartika  Singh" userId="8f0ed029-5aee-4435-8994-3ed7e87fef5c" providerId="ADAL" clId="{FBE99AD6-34A6-4F2B-81FD-E166E6F3CF87}" dt="2021-07-20T04:23:37.277" v="192" actId="26606"/>
          <ac:spMkLst>
            <pc:docMk/>
            <pc:sldMk cId="0" sldId="585"/>
            <ac:spMk id="77" creationId="{CB44330D-EA18-4254-AA95-EB49948539B8}"/>
          </ac:spMkLst>
        </pc:spChg>
        <pc:spChg chg="add">
          <ac:chgData name="Vartika  Singh" userId="8f0ed029-5aee-4435-8994-3ed7e87fef5c" providerId="ADAL" clId="{FBE99AD6-34A6-4F2B-81FD-E166E6F3CF87}" dt="2021-07-20T04:23:37.293" v="193" actId="26606"/>
          <ac:spMkLst>
            <pc:docMk/>
            <pc:sldMk cId="0" sldId="585"/>
            <ac:spMk id="79" creationId="{A5D2A5D1-BA0D-47D3-B051-DA7743C46E28}"/>
          </ac:spMkLst>
        </pc:spChg>
        <pc:spChg chg="add">
          <ac:chgData name="Vartika  Singh" userId="8f0ed029-5aee-4435-8994-3ed7e87fef5c" providerId="ADAL" clId="{FBE99AD6-34A6-4F2B-81FD-E166E6F3CF87}" dt="2021-07-20T04:23:37.293" v="193" actId="26606"/>
          <ac:spMkLst>
            <pc:docMk/>
            <pc:sldMk cId="0" sldId="585"/>
            <ac:spMk id="80" creationId="{2D2B266D-3625-4584-A5C3-7D3F672CFF30}"/>
          </ac:spMkLst>
        </pc:spChg>
        <pc:spChg chg="add">
          <ac:chgData name="Vartika  Singh" userId="8f0ed029-5aee-4435-8994-3ed7e87fef5c" providerId="ADAL" clId="{FBE99AD6-34A6-4F2B-81FD-E166E6F3CF87}" dt="2021-07-20T04:23:37.293" v="193" actId="26606"/>
          <ac:spMkLst>
            <pc:docMk/>
            <pc:sldMk cId="0" sldId="585"/>
            <ac:spMk id="81" creationId="{C463B99A-73EE-4FBB-B7C4-F9F9BCC25C65}"/>
          </ac:spMkLst>
        </pc:spChg>
        <pc:picChg chg="del mod ord">
          <ac:chgData name="Vartika  Singh" userId="8f0ed029-5aee-4435-8994-3ed7e87fef5c" providerId="ADAL" clId="{FBE99AD6-34A6-4F2B-81FD-E166E6F3CF87}" dt="2021-07-20T04:22:44.250" v="180" actId="478"/>
          <ac:picMkLst>
            <pc:docMk/>
            <pc:sldMk cId="0" sldId="585"/>
            <ac:picMk id="3" creationId="{91ED9802-45D8-416C-A16F-2545990F22E0}"/>
          </ac:picMkLst>
        </pc:picChg>
        <pc:picChg chg="del">
          <ac:chgData name="Vartika  Singh" userId="8f0ed029-5aee-4435-8994-3ed7e87fef5c" providerId="ADAL" clId="{FBE99AD6-34A6-4F2B-81FD-E166E6F3CF87}" dt="2021-07-20T04:21:50.945" v="164" actId="478"/>
          <ac:picMkLst>
            <pc:docMk/>
            <pc:sldMk cId="0" sldId="585"/>
            <ac:picMk id="4" creationId="{2A126CAB-89F0-46C7-B73B-1608B6771087}"/>
          </ac:picMkLst>
        </pc:picChg>
        <pc:picChg chg="add mod ord">
          <ac:chgData name="Vartika  Singh" userId="8f0ed029-5aee-4435-8994-3ed7e87fef5c" providerId="ADAL" clId="{FBE99AD6-34A6-4F2B-81FD-E166E6F3CF87}" dt="2021-07-20T09:04:55.311" v="643" actId="1076"/>
          <ac:picMkLst>
            <pc:docMk/>
            <pc:sldMk cId="0" sldId="585"/>
            <ac:picMk id="5" creationId="{FF31A00E-A583-40EC-A78D-0F5D84336B6B}"/>
          </ac:picMkLst>
        </pc:picChg>
        <pc:picChg chg="add del mod">
          <ac:chgData name="Vartika  Singh" userId="8f0ed029-5aee-4435-8994-3ed7e87fef5c" providerId="ADAL" clId="{FBE99AD6-34A6-4F2B-81FD-E166E6F3CF87}" dt="2021-07-20T08:48:00.388" v="597" actId="478"/>
          <ac:picMkLst>
            <pc:docMk/>
            <pc:sldMk cId="0" sldId="585"/>
            <ac:picMk id="6" creationId="{E9F68BA1-8C90-4ABC-AA15-7D2D491EB93F}"/>
          </ac:picMkLst>
        </pc:picChg>
        <pc:picChg chg="add mod">
          <ac:chgData name="Vartika  Singh" userId="8f0ed029-5aee-4435-8994-3ed7e87fef5c" providerId="ADAL" clId="{FBE99AD6-34A6-4F2B-81FD-E166E6F3CF87}" dt="2021-07-20T08:49:22.434" v="619" actId="14100"/>
          <ac:picMkLst>
            <pc:docMk/>
            <pc:sldMk cId="0" sldId="585"/>
            <ac:picMk id="1026" creationId="{0083A505-10D1-4259-9554-052275CC6C6B}"/>
          </ac:picMkLst>
        </pc:picChg>
        <pc:cxnChg chg="add del">
          <ac:chgData name="Vartika  Singh" userId="8f0ed029-5aee-4435-8994-3ed7e87fef5c" providerId="ADAL" clId="{FBE99AD6-34A6-4F2B-81FD-E166E6F3CF87}" dt="2021-07-20T04:22:33.626" v="175" actId="26606"/>
          <ac:cxnSpMkLst>
            <pc:docMk/>
            <pc:sldMk cId="0" sldId="585"/>
            <ac:cxnSpMk id="43" creationId="{5D1CEE39-A6DC-4DE0-9789-206F1A9888BB}"/>
          </ac:cxnSpMkLst>
        </pc:cxnChg>
      </pc:sldChg>
      <pc:sldChg chg="addSp delSp modSp mod setBg setClrOvrMap">
        <pc:chgData name="Vartika  Singh" userId="8f0ed029-5aee-4435-8994-3ed7e87fef5c" providerId="ADAL" clId="{FBE99AD6-34A6-4F2B-81FD-E166E6F3CF87}" dt="2021-07-20T04:33:25.784" v="249" actId="26606"/>
        <pc:sldMkLst>
          <pc:docMk/>
          <pc:sldMk cId="0" sldId="586"/>
        </pc:sldMkLst>
        <pc:spChg chg="mod">
          <ac:chgData name="Vartika  Singh" userId="8f0ed029-5aee-4435-8994-3ed7e87fef5c" providerId="ADAL" clId="{FBE99AD6-34A6-4F2B-81FD-E166E6F3CF87}" dt="2021-07-20T04:33:25.784" v="249" actId="26606"/>
          <ac:spMkLst>
            <pc:docMk/>
            <pc:sldMk cId="0" sldId="586"/>
            <ac:spMk id="2" creationId="{07595E89-6001-4C08-9CB9-B2564F50D2DD}"/>
          </ac:spMkLst>
        </pc:spChg>
        <pc:spChg chg="mod">
          <ac:chgData name="Vartika  Singh" userId="8f0ed029-5aee-4435-8994-3ed7e87fef5c" providerId="ADAL" clId="{FBE99AD6-34A6-4F2B-81FD-E166E6F3CF87}" dt="2021-07-20T04:33:25.784" v="249" actId="26606"/>
          <ac:spMkLst>
            <pc:docMk/>
            <pc:sldMk cId="0" sldId="586"/>
            <ac:spMk id="5" creationId="{C95D976F-1A50-4F7C-87B2-5B78B04B09C5}"/>
          </ac:spMkLst>
        </pc:spChg>
        <pc:spChg chg="add del">
          <ac:chgData name="Vartika  Singh" userId="8f0ed029-5aee-4435-8994-3ed7e87fef5c" providerId="ADAL" clId="{FBE99AD6-34A6-4F2B-81FD-E166E6F3CF87}" dt="2021-07-20T04:32:18.867" v="237" actId="26606"/>
          <ac:spMkLst>
            <pc:docMk/>
            <pc:sldMk cId="0" sldId="586"/>
            <ac:spMk id="76" creationId="{8DF8AE6E-38CD-4B2A-8E02-F099DD30EF40}"/>
          </ac:spMkLst>
        </pc:spChg>
        <pc:spChg chg="add del">
          <ac:chgData name="Vartika  Singh" userId="8f0ed029-5aee-4435-8994-3ed7e87fef5c" providerId="ADAL" clId="{FBE99AD6-34A6-4F2B-81FD-E166E6F3CF87}" dt="2021-07-20T04:32:18.867" v="237" actId="26606"/>
          <ac:spMkLst>
            <pc:docMk/>
            <pc:sldMk cId="0" sldId="586"/>
            <ac:spMk id="78" creationId="{23293907-0F26-4752-BCD0-3AC2C5026383}"/>
          </ac:spMkLst>
        </pc:spChg>
        <pc:spChg chg="add del">
          <ac:chgData name="Vartika  Singh" userId="8f0ed029-5aee-4435-8994-3ed7e87fef5c" providerId="ADAL" clId="{FBE99AD6-34A6-4F2B-81FD-E166E6F3CF87}" dt="2021-07-20T04:32:18.867" v="237" actId="26606"/>
          <ac:spMkLst>
            <pc:docMk/>
            <pc:sldMk cId="0" sldId="586"/>
            <ac:spMk id="80" creationId="{1E32D174-F8A9-4FF0-8888-1B4F5E184961}"/>
          </ac:spMkLst>
        </pc:spChg>
        <pc:spChg chg="add del">
          <ac:chgData name="Vartika  Singh" userId="8f0ed029-5aee-4435-8994-3ed7e87fef5c" providerId="ADAL" clId="{FBE99AD6-34A6-4F2B-81FD-E166E6F3CF87}" dt="2021-07-20T04:32:18.867" v="237" actId="26606"/>
          <ac:spMkLst>
            <pc:docMk/>
            <pc:sldMk cId="0" sldId="586"/>
            <ac:spMk id="82" creationId="{769201C5-687E-46FB-BA72-23BA40BFEE1E}"/>
          </ac:spMkLst>
        </pc:spChg>
        <pc:spChg chg="add del">
          <ac:chgData name="Vartika  Singh" userId="8f0ed029-5aee-4435-8994-3ed7e87fef5c" providerId="ADAL" clId="{FBE99AD6-34A6-4F2B-81FD-E166E6F3CF87}" dt="2021-07-20T04:32:18.867" v="237" actId="26606"/>
          <ac:spMkLst>
            <pc:docMk/>
            <pc:sldMk cId="0" sldId="586"/>
            <ac:spMk id="84" creationId="{339141A8-FDFD-4ABE-A499-72C9669F4BE6}"/>
          </ac:spMkLst>
        </pc:spChg>
        <pc:spChg chg="add del">
          <ac:chgData name="Vartika  Singh" userId="8f0ed029-5aee-4435-8994-3ed7e87fef5c" providerId="ADAL" clId="{FBE99AD6-34A6-4F2B-81FD-E166E6F3CF87}" dt="2021-07-20T04:32:18.867" v="237" actId="26606"/>
          <ac:spMkLst>
            <pc:docMk/>
            <pc:sldMk cId="0" sldId="586"/>
            <ac:spMk id="86" creationId="{8A439E11-755A-4258-859D-56A6B6AFCB66}"/>
          </ac:spMkLst>
        </pc:spChg>
        <pc:spChg chg="add del">
          <ac:chgData name="Vartika  Singh" userId="8f0ed029-5aee-4435-8994-3ed7e87fef5c" providerId="ADAL" clId="{FBE99AD6-34A6-4F2B-81FD-E166E6F3CF87}" dt="2021-07-20T04:32:18.867" v="237" actId="26606"/>
          <ac:spMkLst>
            <pc:docMk/>
            <pc:sldMk cId="0" sldId="586"/>
            <ac:spMk id="88" creationId="{E916EF49-F958-4F28-A999-F8FA8D09AF86}"/>
          </ac:spMkLst>
        </pc:spChg>
        <pc:spChg chg="add del">
          <ac:chgData name="Vartika  Singh" userId="8f0ed029-5aee-4435-8994-3ed7e87fef5c" providerId="ADAL" clId="{FBE99AD6-34A6-4F2B-81FD-E166E6F3CF87}" dt="2021-07-20T04:32:18.867" v="237" actId="26606"/>
          <ac:spMkLst>
            <pc:docMk/>
            <pc:sldMk cId="0" sldId="586"/>
            <ac:spMk id="90" creationId="{A7665D74-DFEA-412C-928C-F090E67084F3}"/>
          </ac:spMkLst>
        </pc:spChg>
        <pc:spChg chg="add del">
          <ac:chgData name="Vartika  Singh" userId="8f0ed029-5aee-4435-8994-3ed7e87fef5c" providerId="ADAL" clId="{FBE99AD6-34A6-4F2B-81FD-E166E6F3CF87}" dt="2021-07-20T04:32:18.867" v="237" actId="26606"/>
          <ac:spMkLst>
            <pc:docMk/>
            <pc:sldMk cId="0" sldId="586"/>
            <ac:spMk id="92" creationId="{3E84BD56-679D-4E0C-9C9B-D694ABF07373}"/>
          </ac:spMkLst>
        </pc:spChg>
        <pc:spChg chg="add del">
          <ac:chgData name="Vartika  Singh" userId="8f0ed029-5aee-4435-8994-3ed7e87fef5c" providerId="ADAL" clId="{FBE99AD6-34A6-4F2B-81FD-E166E6F3CF87}" dt="2021-07-20T04:32:18.867" v="237" actId="26606"/>
          <ac:spMkLst>
            <pc:docMk/>
            <pc:sldMk cId="0" sldId="586"/>
            <ac:spMk id="94" creationId="{2335FEDF-EF88-4E68-9CF7-5A72EF32AFC2}"/>
          </ac:spMkLst>
        </pc:spChg>
        <pc:spChg chg="add del">
          <ac:chgData name="Vartika  Singh" userId="8f0ed029-5aee-4435-8994-3ed7e87fef5c" providerId="ADAL" clId="{FBE99AD6-34A6-4F2B-81FD-E166E6F3CF87}" dt="2021-07-20T04:32:18.867" v="237" actId="26606"/>
          <ac:spMkLst>
            <pc:docMk/>
            <pc:sldMk cId="0" sldId="586"/>
            <ac:spMk id="96" creationId="{837A7BE2-DF08-4ECE-A520-13927DBF4C5E}"/>
          </ac:spMkLst>
        </pc:spChg>
        <pc:spChg chg="mod ord">
          <ac:chgData name="Vartika  Singh" userId="8f0ed029-5aee-4435-8994-3ed7e87fef5c" providerId="ADAL" clId="{FBE99AD6-34A6-4F2B-81FD-E166E6F3CF87}" dt="2021-07-20T04:33:25.784" v="249" actId="26606"/>
          <ac:spMkLst>
            <pc:docMk/>
            <pc:sldMk cId="0" sldId="586"/>
            <ac:spMk id="4099" creationId="{00000000-0000-0000-0000-000000000000}"/>
          </ac:spMkLst>
        </pc:spChg>
        <pc:spChg chg="mod ord">
          <ac:chgData name="Vartika  Singh" userId="8f0ed029-5aee-4435-8994-3ed7e87fef5c" providerId="ADAL" clId="{FBE99AD6-34A6-4F2B-81FD-E166E6F3CF87}" dt="2021-07-20T04:33:25.784" v="249" actId="26606"/>
          <ac:spMkLst>
            <pc:docMk/>
            <pc:sldMk cId="0" sldId="586"/>
            <ac:spMk id="4100" creationId="{00000000-0000-0000-0000-000000000000}"/>
          </ac:spMkLst>
        </pc:spChg>
        <pc:spChg chg="add del">
          <ac:chgData name="Vartika  Singh" userId="8f0ed029-5aee-4435-8994-3ed7e87fef5c" providerId="ADAL" clId="{FBE99AD6-34A6-4F2B-81FD-E166E6F3CF87}" dt="2021-07-20T04:33:12.577" v="243" actId="26606"/>
          <ac:spMkLst>
            <pc:docMk/>
            <pc:sldMk cId="0" sldId="586"/>
            <ac:spMk id="4109" creationId="{07977D39-626F-40D7-B00F-16E02602DD5A}"/>
          </ac:spMkLst>
        </pc:spChg>
        <pc:spChg chg="add del">
          <ac:chgData name="Vartika  Singh" userId="8f0ed029-5aee-4435-8994-3ed7e87fef5c" providerId="ADAL" clId="{FBE99AD6-34A6-4F2B-81FD-E166E6F3CF87}" dt="2021-07-20T04:32:43.802" v="241" actId="26606"/>
          <ac:spMkLst>
            <pc:docMk/>
            <pc:sldMk cId="0" sldId="586"/>
            <ac:spMk id="4110" creationId="{3A45B268-BBDB-4EC6-A664-CED7BF60D20D}"/>
          </ac:spMkLst>
        </pc:spChg>
        <pc:spChg chg="add del">
          <ac:chgData name="Vartika  Singh" userId="8f0ed029-5aee-4435-8994-3ed7e87fef5c" providerId="ADAL" clId="{FBE99AD6-34A6-4F2B-81FD-E166E6F3CF87}" dt="2021-07-20T04:32:43.802" v="241" actId="26606"/>
          <ac:spMkLst>
            <pc:docMk/>
            <pc:sldMk cId="0" sldId="586"/>
            <ac:spMk id="4111" creationId="{07977D39-626F-40D7-B00F-16E02602DD5A}"/>
          </ac:spMkLst>
        </pc:spChg>
        <pc:spChg chg="add del">
          <ac:chgData name="Vartika  Singh" userId="8f0ed029-5aee-4435-8994-3ed7e87fef5c" providerId="ADAL" clId="{FBE99AD6-34A6-4F2B-81FD-E166E6F3CF87}" dt="2021-07-20T04:32:43.802" v="241" actId="26606"/>
          <ac:spMkLst>
            <pc:docMk/>
            <pc:sldMk cId="0" sldId="586"/>
            <ac:spMk id="4112" creationId="{B78B55DD-3C55-4B94-9031-4F3723BD43EA}"/>
          </ac:spMkLst>
        </pc:spChg>
        <pc:spChg chg="add del">
          <ac:chgData name="Vartika  Singh" userId="8f0ed029-5aee-4435-8994-3ed7e87fef5c" providerId="ADAL" clId="{FBE99AD6-34A6-4F2B-81FD-E166E6F3CF87}" dt="2021-07-20T04:32:43.802" v="241" actId="26606"/>
          <ac:spMkLst>
            <pc:docMk/>
            <pc:sldMk cId="0" sldId="586"/>
            <ac:spMk id="4113" creationId="{B905CDE4-B751-4B3E-B625-6E59F8903414}"/>
          </ac:spMkLst>
        </pc:spChg>
        <pc:spChg chg="add del">
          <ac:chgData name="Vartika  Singh" userId="8f0ed029-5aee-4435-8994-3ed7e87fef5c" providerId="ADAL" clId="{FBE99AD6-34A6-4F2B-81FD-E166E6F3CF87}" dt="2021-07-20T04:32:43.802" v="241" actId="26606"/>
          <ac:spMkLst>
            <pc:docMk/>
            <pc:sldMk cId="0" sldId="586"/>
            <ac:spMk id="4114" creationId="{42D9BB05-ED63-4148-87AB-82720ACC335C}"/>
          </ac:spMkLst>
        </pc:spChg>
        <pc:spChg chg="add del">
          <ac:chgData name="Vartika  Singh" userId="8f0ed029-5aee-4435-8994-3ed7e87fef5c" providerId="ADAL" clId="{FBE99AD6-34A6-4F2B-81FD-E166E6F3CF87}" dt="2021-07-20T04:32:43.802" v="241" actId="26606"/>
          <ac:spMkLst>
            <pc:docMk/>
            <pc:sldMk cId="0" sldId="586"/>
            <ac:spMk id="4115" creationId="{CDC29AC1-2821-4FCC-B597-88DAF39C36FE}"/>
          </ac:spMkLst>
        </pc:spChg>
        <pc:spChg chg="add del">
          <ac:chgData name="Vartika  Singh" userId="8f0ed029-5aee-4435-8994-3ed7e87fef5c" providerId="ADAL" clId="{FBE99AD6-34A6-4F2B-81FD-E166E6F3CF87}" dt="2021-07-20T04:32:43.802" v="241" actId="26606"/>
          <ac:spMkLst>
            <pc:docMk/>
            <pc:sldMk cId="0" sldId="586"/>
            <ac:spMk id="4116" creationId="{5B00B48C-8AA7-4128-AD60-76349F0CEC58}"/>
          </ac:spMkLst>
        </pc:spChg>
        <pc:spChg chg="add del">
          <ac:chgData name="Vartika  Singh" userId="8f0ed029-5aee-4435-8994-3ed7e87fef5c" providerId="ADAL" clId="{FBE99AD6-34A6-4F2B-81FD-E166E6F3CF87}" dt="2021-07-20T04:32:43.802" v="241" actId="26606"/>
          <ac:spMkLst>
            <pc:docMk/>
            <pc:sldMk cId="0" sldId="586"/>
            <ac:spMk id="4117" creationId="{08108C16-F4C0-44AA-999D-17BD39219B24}"/>
          </ac:spMkLst>
        </pc:spChg>
        <pc:spChg chg="add del">
          <ac:chgData name="Vartika  Singh" userId="8f0ed029-5aee-4435-8994-3ed7e87fef5c" providerId="ADAL" clId="{FBE99AD6-34A6-4F2B-81FD-E166E6F3CF87}" dt="2021-07-20T04:32:43.802" v="241" actId="26606"/>
          <ac:spMkLst>
            <pc:docMk/>
            <pc:sldMk cId="0" sldId="586"/>
            <ac:spMk id="4118" creationId="{0760511E-86BF-4340-9949-CECB774FAC36}"/>
          </ac:spMkLst>
        </pc:spChg>
        <pc:spChg chg="add del">
          <ac:chgData name="Vartika  Singh" userId="8f0ed029-5aee-4435-8994-3ed7e87fef5c" providerId="ADAL" clId="{FBE99AD6-34A6-4F2B-81FD-E166E6F3CF87}" dt="2021-07-20T04:32:43.802" v="241" actId="26606"/>
          <ac:spMkLst>
            <pc:docMk/>
            <pc:sldMk cId="0" sldId="586"/>
            <ac:spMk id="4119" creationId="{C8F10CB3-3B5E-4C7A-98CF-B87454DDFA39}"/>
          </ac:spMkLst>
        </pc:spChg>
        <pc:spChg chg="add del">
          <ac:chgData name="Vartika  Singh" userId="8f0ed029-5aee-4435-8994-3ed7e87fef5c" providerId="ADAL" clId="{FBE99AD6-34A6-4F2B-81FD-E166E6F3CF87}" dt="2021-07-20T04:33:12.577" v="243" actId="26606"/>
          <ac:spMkLst>
            <pc:docMk/>
            <pc:sldMk cId="0" sldId="586"/>
            <ac:spMk id="4120" creationId="{B905CDE4-B751-4B3E-B625-6E59F8903414}"/>
          </ac:spMkLst>
        </pc:spChg>
        <pc:spChg chg="add del">
          <ac:chgData name="Vartika  Singh" userId="8f0ed029-5aee-4435-8994-3ed7e87fef5c" providerId="ADAL" clId="{FBE99AD6-34A6-4F2B-81FD-E166E6F3CF87}" dt="2021-07-20T04:33:12.577" v="243" actId="26606"/>
          <ac:spMkLst>
            <pc:docMk/>
            <pc:sldMk cId="0" sldId="586"/>
            <ac:spMk id="4121" creationId="{08108C16-F4C0-44AA-999D-17BD39219B24}"/>
          </ac:spMkLst>
        </pc:spChg>
        <pc:spChg chg="add del">
          <ac:chgData name="Vartika  Singh" userId="8f0ed029-5aee-4435-8994-3ed7e87fef5c" providerId="ADAL" clId="{FBE99AD6-34A6-4F2B-81FD-E166E6F3CF87}" dt="2021-07-20T04:33:12.577" v="243" actId="26606"/>
          <ac:spMkLst>
            <pc:docMk/>
            <pc:sldMk cId="0" sldId="586"/>
            <ac:spMk id="4122" creationId="{C8F10CB3-3B5E-4C7A-98CF-B87454DDFA39}"/>
          </ac:spMkLst>
        </pc:spChg>
        <pc:spChg chg="add del">
          <ac:chgData name="Vartika  Singh" userId="8f0ed029-5aee-4435-8994-3ed7e87fef5c" providerId="ADAL" clId="{FBE99AD6-34A6-4F2B-81FD-E166E6F3CF87}" dt="2021-07-20T04:33:19.751" v="245" actId="26606"/>
          <ac:spMkLst>
            <pc:docMk/>
            <pc:sldMk cId="0" sldId="586"/>
            <ac:spMk id="4124" creationId="{8DF8AE6E-38CD-4B2A-8E02-F099DD30EF40}"/>
          </ac:spMkLst>
        </pc:spChg>
        <pc:spChg chg="add del">
          <ac:chgData name="Vartika  Singh" userId="8f0ed029-5aee-4435-8994-3ed7e87fef5c" providerId="ADAL" clId="{FBE99AD6-34A6-4F2B-81FD-E166E6F3CF87}" dt="2021-07-20T04:33:19.751" v="245" actId="26606"/>
          <ac:spMkLst>
            <pc:docMk/>
            <pc:sldMk cId="0" sldId="586"/>
            <ac:spMk id="4125" creationId="{23293907-0F26-4752-BCD0-3AC2C5026383}"/>
          </ac:spMkLst>
        </pc:spChg>
        <pc:spChg chg="add del">
          <ac:chgData name="Vartika  Singh" userId="8f0ed029-5aee-4435-8994-3ed7e87fef5c" providerId="ADAL" clId="{FBE99AD6-34A6-4F2B-81FD-E166E6F3CF87}" dt="2021-07-20T04:33:19.751" v="245" actId="26606"/>
          <ac:spMkLst>
            <pc:docMk/>
            <pc:sldMk cId="0" sldId="586"/>
            <ac:spMk id="4126" creationId="{1E32D174-F8A9-4FF0-8888-1B4F5E184961}"/>
          </ac:spMkLst>
        </pc:spChg>
        <pc:spChg chg="add del">
          <ac:chgData name="Vartika  Singh" userId="8f0ed029-5aee-4435-8994-3ed7e87fef5c" providerId="ADAL" clId="{FBE99AD6-34A6-4F2B-81FD-E166E6F3CF87}" dt="2021-07-20T04:33:19.751" v="245" actId="26606"/>
          <ac:spMkLst>
            <pc:docMk/>
            <pc:sldMk cId="0" sldId="586"/>
            <ac:spMk id="4127" creationId="{769201C5-687E-46FB-BA72-23BA40BFEE1E}"/>
          </ac:spMkLst>
        </pc:spChg>
        <pc:spChg chg="add del">
          <ac:chgData name="Vartika  Singh" userId="8f0ed029-5aee-4435-8994-3ed7e87fef5c" providerId="ADAL" clId="{FBE99AD6-34A6-4F2B-81FD-E166E6F3CF87}" dt="2021-07-20T04:33:19.751" v="245" actId="26606"/>
          <ac:spMkLst>
            <pc:docMk/>
            <pc:sldMk cId="0" sldId="586"/>
            <ac:spMk id="4128" creationId="{339141A8-FDFD-4ABE-A499-72C9669F4BE6}"/>
          </ac:spMkLst>
        </pc:spChg>
        <pc:spChg chg="add del">
          <ac:chgData name="Vartika  Singh" userId="8f0ed029-5aee-4435-8994-3ed7e87fef5c" providerId="ADAL" clId="{FBE99AD6-34A6-4F2B-81FD-E166E6F3CF87}" dt="2021-07-20T04:33:19.751" v="245" actId="26606"/>
          <ac:spMkLst>
            <pc:docMk/>
            <pc:sldMk cId="0" sldId="586"/>
            <ac:spMk id="4129" creationId="{8A439E11-755A-4258-859D-56A6B6AFCB66}"/>
          </ac:spMkLst>
        </pc:spChg>
        <pc:spChg chg="add del">
          <ac:chgData name="Vartika  Singh" userId="8f0ed029-5aee-4435-8994-3ed7e87fef5c" providerId="ADAL" clId="{FBE99AD6-34A6-4F2B-81FD-E166E6F3CF87}" dt="2021-07-20T04:33:19.751" v="245" actId="26606"/>
          <ac:spMkLst>
            <pc:docMk/>
            <pc:sldMk cId="0" sldId="586"/>
            <ac:spMk id="4130" creationId="{E916EF49-F958-4F28-A999-F8FA8D09AF86}"/>
          </ac:spMkLst>
        </pc:spChg>
        <pc:spChg chg="add del">
          <ac:chgData name="Vartika  Singh" userId="8f0ed029-5aee-4435-8994-3ed7e87fef5c" providerId="ADAL" clId="{FBE99AD6-34A6-4F2B-81FD-E166E6F3CF87}" dt="2021-07-20T04:33:19.751" v="245" actId="26606"/>
          <ac:spMkLst>
            <pc:docMk/>
            <pc:sldMk cId="0" sldId="586"/>
            <ac:spMk id="4131" creationId="{A7665D74-DFEA-412C-928C-F090E67084F3}"/>
          </ac:spMkLst>
        </pc:spChg>
        <pc:spChg chg="add del">
          <ac:chgData name="Vartika  Singh" userId="8f0ed029-5aee-4435-8994-3ed7e87fef5c" providerId="ADAL" clId="{FBE99AD6-34A6-4F2B-81FD-E166E6F3CF87}" dt="2021-07-20T04:33:19.751" v="245" actId="26606"/>
          <ac:spMkLst>
            <pc:docMk/>
            <pc:sldMk cId="0" sldId="586"/>
            <ac:spMk id="4132" creationId="{3E84BD56-679D-4E0C-9C9B-D694ABF07373}"/>
          </ac:spMkLst>
        </pc:spChg>
        <pc:spChg chg="add del">
          <ac:chgData name="Vartika  Singh" userId="8f0ed029-5aee-4435-8994-3ed7e87fef5c" providerId="ADAL" clId="{FBE99AD6-34A6-4F2B-81FD-E166E6F3CF87}" dt="2021-07-20T04:33:19.751" v="245" actId="26606"/>
          <ac:spMkLst>
            <pc:docMk/>
            <pc:sldMk cId="0" sldId="586"/>
            <ac:spMk id="4133" creationId="{2335FEDF-EF88-4E68-9CF7-5A72EF32AFC2}"/>
          </ac:spMkLst>
        </pc:spChg>
        <pc:spChg chg="add del">
          <ac:chgData name="Vartika  Singh" userId="8f0ed029-5aee-4435-8994-3ed7e87fef5c" providerId="ADAL" clId="{FBE99AD6-34A6-4F2B-81FD-E166E6F3CF87}" dt="2021-07-20T04:33:19.751" v="245" actId="26606"/>
          <ac:spMkLst>
            <pc:docMk/>
            <pc:sldMk cId="0" sldId="586"/>
            <ac:spMk id="4134" creationId="{837A7BE2-DF08-4ECE-A520-13927DBF4C5E}"/>
          </ac:spMkLst>
        </pc:spChg>
        <pc:spChg chg="add del">
          <ac:chgData name="Vartika  Singh" userId="8f0ed029-5aee-4435-8994-3ed7e87fef5c" providerId="ADAL" clId="{FBE99AD6-34A6-4F2B-81FD-E166E6F3CF87}" dt="2021-07-20T04:33:22.166" v="247" actId="26606"/>
          <ac:spMkLst>
            <pc:docMk/>
            <pc:sldMk cId="0" sldId="586"/>
            <ac:spMk id="4136" creationId="{2A785343-5D24-4118-A2E4-665D196F60C2}"/>
          </ac:spMkLst>
        </pc:spChg>
        <pc:spChg chg="add del">
          <ac:chgData name="Vartika  Singh" userId="8f0ed029-5aee-4435-8994-3ed7e87fef5c" providerId="ADAL" clId="{FBE99AD6-34A6-4F2B-81FD-E166E6F3CF87}" dt="2021-07-20T04:33:22.166" v="247" actId="26606"/>
          <ac:spMkLst>
            <pc:docMk/>
            <pc:sldMk cId="0" sldId="586"/>
            <ac:spMk id="4137" creationId="{32F4D216-10B7-4DCA-A0A1-068E9E32F4F2}"/>
          </ac:spMkLst>
        </pc:spChg>
        <pc:spChg chg="add del">
          <ac:chgData name="Vartika  Singh" userId="8f0ed029-5aee-4435-8994-3ed7e87fef5c" providerId="ADAL" clId="{FBE99AD6-34A6-4F2B-81FD-E166E6F3CF87}" dt="2021-07-20T04:33:25.784" v="249" actId="26606"/>
          <ac:spMkLst>
            <pc:docMk/>
            <pc:sldMk cId="0" sldId="586"/>
            <ac:spMk id="4139" creationId="{12C63567-9A18-430B-817B-152D609F572F}"/>
          </ac:spMkLst>
        </pc:spChg>
        <pc:picChg chg="add mod ord">
          <ac:chgData name="Vartika  Singh" userId="8f0ed029-5aee-4435-8994-3ed7e87fef5c" providerId="ADAL" clId="{FBE99AD6-34A6-4F2B-81FD-E166E6F3CF87}" dt="2021-07-20T04:33:25.784" v="249" actId="26606"/>
          <ac:picMkLst>
            <pc:docMk/>
            <pc:sldMk cId="0" sldId="586"/>
            <ac:picMk id="4" creationId="{DAFD1C0F-B8A6-48DC-9D98-03F43405454B}"/>
          </ac:picMkLst>
        </pc:picChg>
        <pc:picChg chg="add del">
          <ac:chgData name="Vartika  Singh" userId="8f0ed029-5aee-4435-8994-3ed7e87fef5c" providerId="ADAL" clId="{FBE99AD6-34A6-4F2B-81FD-E166E6F3CF87}" dt="2021-07-20T04:09:46.334" v="21" actId="478"/>
          <ac:picMkLst>
            <pc:docMk/>
            <pc:sldMk cId="0" sldId="586"/>
            <ac:picMk id="6" creationId="{734353E8-217B-4FE1-BD67-166FA08A08EC}"/>
          </ac:picMkLst>
        </pc:picChg>
        <pc:picChg chg="add del mod">
          <ac:chgData name="Vartika  Singh" userId="8f0ed029-5aee-4435-8994-3ed7e87fef5c" providerId="ADAL" clId="{FBE99AD6-34A6-4F2B-81FD-E166E6F3CF87}" dt="2021-07-19T14:19:52.452" v="10"/>
          <ac:picMkLst>
            <pc:docMk/>
            <pc:sldMk cId="0" sldId="586"/>
            <ac:picMk id="1026" creationId="{5E7ABE9F-99D3-47B0-95D1-D3D0BC18842E}"/>
          </ac:picMkLst>
        </pc:picChg>
        <pc:picChg chg="mod ord">
          <ac:chgData name="Vartika  Singh" userId="8f0ed029-5aee-4435-8994-3ed7e87fef5c" providerId="ADAL" clId="{FBE99AD6-34A6-4F2B-81FD-E166E6F3CF87}" dt="2021-07-20T04:33:25.784" v="249" actId="26606"/>
          <ac:picMkLst>
            <pc:docMk/>
            <pc:sldMk cId="0" sldId="586"/>
            <ac:picMk id="4098" creationId="{00000000-0000-0000-0000-000000000000}"/>
          </ac:picMkLst>
        </pc:picChg>
        <pc:picChg chg="mod ord">
          <ac:chgData name="Vartika  Singh" userId="8f0ed029-5aee-4435-8994-3ed7e87fef5c" providerId="ADAL" clId="{FBE99AD6-34A6-4F2B-81FD-E166E6F3CF87}" dt="2021-07-20T04:33:25.784" v="249" actId="26606"/>
          <ac:picMkLst>
            <pc:docMk/>
            <pc:sldMk cId="0" sldId="586"/>
            <ac:picMk id="4101" creationId="{00000000-0000-0000-0000-000000000000}"/>
          </ac:picMkLst>
        </pc:picChg>
        <pc:picChg chg="mod">
          <ac:chgData name="Vartika  Singh" userId="8f0ed029-5aee-4435-8994-3ed7e87fef5c" providerId="ADAL" clId="{FBE99AD6-34A6-4F2B-81FD-E166E6F3CF87}" dt="2021-07-20T04:33:25.784" v="249" actId="26606"/>
          <ac:picMkLst>
            <pc:docMk/>
            <pc:sldMk cId="0" sldId="586"/>
            <ac:picMk id="4102" creationId="{00000000-0000-0000-0000-000000000000}"/>
          </ac:picMkLst>
        </pc:picChg>
        <pc:picChg chg="mod ord">
          <ac:chgData name="Vartika  Singh" userId="8f0ed029-5aee-4435-8994-3ed7e87fef5c" providerId="ADAL" clId="{FBE99AD6-34A6-4F2B-81FD-E166E6F3CF87}" dt="2021-07-20T04:33:25.784" v="249" actId="26606"/>
          <ac:picMkLst>
            <pc:docMk/>
            <pc:sldMk cId="0" sldId="586"/>
            <ac:picMk id="4103" creationId="{00000000-0000-0000-0000-000000000000}"/>
          </ac:picMkLst>
        </pc:picChg>
        <pc:cxnChg chg="add del">
          <ac:chgData name="Vartika  Singh" userId="8f0ed029-5aee-4435-8994-3ed7e87fef5c" providerId="ADAL" clId="{FBE99AD6-34A6-4F2B-81FD-E166E6F3CF87}" dt="2021-07-20T04:32:27.608" v="239" actId="26606"/>
          <ac:cxnSpMkLst>
            <pc:docMk/>
            <pc:sldMk cId="0" sldId="586"/>
            <ac:cxnSpMk id="4105" creationId="{822A5670-0F7B-4199-AEAB-33FBA9CEA44D}"/>
          </ac:cxnSpMkLst>
        </pc:cxnChg>
        <pc:cxnChg chg="add del">
          <ac:chgData name="Vartika  Singh" userId="8f0ed029-5aee-4435-8994-3ed7e87fef5c" providerId="ADAL" clId="{FBE99AD6-34A6-4F2B-81FD-E166E6F3CF87}" dt="2021-07-20T04:32:27.608" v="239" actId="26606"/>
          <ac:cxnSpMkLst>
            <pc:docMk/>
            <pc:sldMk cId="0" sldId="586"/>
            <ac:cxnSpMk id="4106" creationId="{8BB1744D-A7DF-4B65-B6E3-DCF12BB2D869}"/>
          </ac:cxnSpMkLst>
        </pc:cxnChg>
        <pc:cxnChg chg="add del">
          <ac:chgData name="Vartika  Singh" userId="8f0ed029-5aee-4435-8994-3ed7e87fef5c" providerId="ADAL" clId="{FBE99AD6-34A6-4F2B-81FD-E166E6F3CF87}" dt="2021-07-20T04:32:27.608" v="239" actId="26606"/>
          <ac:cxnSpMkLst>
            <pc:docMk/>
            <pc:sldMk cId="0" sldId="586"/>
            <ac:cxnSpMk id="4107" creationId="{882DD753-EA38-4E86-91FB-05041A44A28E}"/>
          </ac:cxnSpMkLst>
        </pc:cxnChg>
        <pc:cxnChg chg="add del">
          <ac:chgData name="Vartika  Singh" userId="8f0ed029-5aee-4435-8994-3ed7e87fef5c" providerId="ADAL" clId="{FBE99AD6-34A6-4F2B-81FD-E166E6F3CF87}" dt="2021-07-20T04:32:27.608" v="239" actId="26606"/>
          <ac:cxnSpMkLst>
            <pc:docMk/>
            <pc:sldMk cId="0" sldId="586"/>
            <ac:cxnSpMk id="4108" creationId="{6DA63E78-7704-45EF-B5D3-EADDF5D82674}"/>
          </ac:cxnSpMkLst>
        </pc:cxnChg>
      </pc:sldChg>
      <pc:sldChg chg="addSp delSp modSp mod">
        <pc:chgData name="Vartika  Singh" userId="8f0ed029-5aee-4435-8994-3ed7e87fef5c" providerId="ADAL" clId="{FBE99AD6-34A6-4F2B-81FD-E166E6F3CF87}" dt="2021-07-20T04:20:38.452" v="136"/>
        <pc:sldMkLst>
          <pc:docMk/>
          <pc:sldMk cId="121147526" sldId="587"/>
        </pc:sldMkLst>
        <pc:picChg chg="del">
          <ac:chgData name="Vartika  Singh" userId="8f0ed029-5aee-4435-8994-3ed7e87fef5c" providerId="ADAL" clId="{FBE99AD6-34A6-4F2B-81FD-E166E6F3CF87}" dt="2021-07-20T04:20:33.594" v="135" actId="478"/>
          <ac:picMkLst>
            <pc:docMk/>
            <pc:sldMk cId="121147526" sldId="587"/>
            <ac:picMk id="7" creationId="{42C99C36-A4EA-4552-AE1C-A442035B7125}"/>
          </ac:picMkLst>
        </pc:picChg>
        <pc:picChg chg="add mod">
          <ac:chgData name="Vartika  Singh" userId="8f0ed029-5aee-4435-8994-3ed7e87fef5c" providerId="ADAL" clId="{FBE99AD6-34A6-4F2B-81FD-E166E6F3CF87}" dt="2021-07-20T04:20:38.452" v="136"/>
          <ac:picMkLst>
            <pc:docMk/>
            <pc:sldMk cId="121147526" sldId="587"/>
            <ac:picMk id="8" creationId="{D28DE817-D35F-46C3-B882-CF0E2663425F}"/>
          </ac:picMkLst>
        </pc:picChg>
      </pc:sldChg>
      <pc:sldChg chg="addSp delSp modSp mod">
        <pc:chgData name="Vartika  Singh" userId="8f0ed029-5aee-4435-8994-3ed7e87fef5c" providerId="ADAL" clId="{FBE99AD6-34A6-4F2B-81FD-E166E6F3CF87}" dt="2021-07-20T08:36:20.993" v="595" actId="1076"/>
        <pc:sldMkLst>
          <pc:docMk/>
          <pc:sldMk cId="4001222990" sldId="588"/>
        </pc:sldMkLst>
        <pc:spChg chg="mod">
          <ac:chgData name="Vartika  Singh" userId="8f0ed029-5aee-4435-8994-3ed7e87fef5c" providerId="ADAL" clId="{FBE99AD6-34A6-4F2B-81FD-E166E6F3CF87}" dt="2021-07-20T08:35:49.226" v="591" actId="14100"/>
          <ac:spMkLst>
            <pc:docMk/>
            <pc:sldMk cId="4001222990" sldId="588"/>
            <ac:spMk id="4" creationId="{5524EE0D-E371-434E-AA47-22E66A4BA2C7}"/>
          </ac:spMkLst>
        </pc:spChg>
        <pc:spChg chg="mod">
          <ac:chgData name="Vartika  Singh" userId="8f0ed029-5aee-4435-8994-3ed7e87fef5c" providerId="ADAL" clId="{FBE99AD6-34A6-4F2B-81FD-E166E6F3CF87}" dt="2021-07-20T08:35:52.949" v="592" actId="1076"/>
          <ac:spMkLst>
            <pc:docMk/>
            <pc:sldMk cId="4001222990" sldId="588"/>
            <ac:spMk id="22563" creationId="{00000000-0000-0000-0000-000000000000}"/>
          </ac:spMkLst>
        </pc:spChg>
        <pc:picChg chg="del">
          <ac:chgData name="Vartika  Singh" userId="8f0ed029-5aee-4435-8994-3ed7e87fef5c" providerId="ADAL" clId="{FBE99AD6-34A6-4F2B-81FD-E166E6F3CF87}" dt="2021-07-20T04:18:21.321" v="90" actId="478"/>
          <ac:picMkLst>
            <pc:docMk/>
            <pc:sldMk cId="4001222990" sldId="588"/>
            <ac:picMk id="6" creationId="{D6821F3B-71D5-4C1E-B0E7-ED2AB00A6DB7}"/>
          </ac:picMkLst>
        </pc:picChg>
        <pc:picChg chg="add mod">
          <ac:chgData name="Vartika  Singh" userId="8f0ed029-5aee-4435-8994-3ed7e87fef5c" providerId="ADAL" clId="{FBE99AD6-34A6-4F2B-81FD-E166E6F3CF87}" dt="2021-07-20T08:36:20.993" v="595" actId="1076"/>
          <ac:picMkLst>
            <pc:docMk/>
            <pc:sldMk cId="4001222990" sldId="588"/>
            <ac:picMk id="7" creationId="{A15EE9E8-516A-440D-861F-7FF73326D4C5}"/>
          </ac:picMkLst>
        </pc:picChg>
      </pc:sldChg>
      <pc:sldChg chg="addSp delSp modSp mod">
        <pc:chgData name="Vartika  Singh" userId="8f0ed029-5aee-4435-8994-3ed7e87fef5c" providerId="ADAL" clId="{FBE99AD6-34A6-4F2B-81FD-E166E6F3CF87}" dt="2021-07-20T08:58:02.302" v="639" actId="1076"/>
        <pc:sldMkLst>
          <pc:docMk/>
          <pc:sldMk cId="3563491868" sldId="589"/>
        </pc:sldMkLst>
        <pc:spChg chg="add mod">
          <ac:chgData name="Vartika  Singh" userId="8f0ed029-5aee-4435-8994-3ed7e87fef5c" providerId="ADAL" clId="{FBE99AD6-34A6-4F2B-81FD-E166E6F3CF87}" dt="2021-07-20T08:58:02.302" v="639" actId="1076"/>
          <ac:spMkLst>
            <pc:docMk/>
            <pc:sldMk cId="3563491868" sldId="589"/>
            <ac:spMk id="5" creationId="{888FAE24-1C07-4C6C-B675-C5B0C044F4B5}"/>
          </ac:spMkLst>
        </pc:spChg>
        <pc:spChg chg="del">
          <ac:chgData name="Vartika  Singh" userId="8f0ed029-5aee-4435-8994-3ed7e87fef5c" providerId="ADAL" clId="{FBE99AD6-34A6-4F2B-81FD-E166E6F3CF87}" dt="2021-07-20T04:44:52.810" v="351" actId="478"/>
          <ac:spMkLst>
            <pc:docMk/>
            <pc:sldMk cId="3563491868" sldId="589"/>
            <ac:spMk id="23555" creationId="{00000000-0000-0000-0000-000000000000}"/>
          </ac:spMkLst>
        </pc:spChg>
        <pc:spChg chg="add del">
          <ac:chgData name="Vartika  Singh" userId="8f0ed029-5aee-4435-8994-3ed7e87fef5c" providerId="ADAL" clId="{FBE99AD6-34A6-4F2B-81FD-E166E6F3CF87}" dt="2021-07-20T04:44:50.034" v="350" actId="478"/>
          <ac:spMkLst>
            <pc:docMk/>
            <pc:sldMk cId="3563491868" sldId="589"/>
            <ac:spMk id="23557" creationId="{00000000-0000-0000-0000-000000000000}"/>
          </ac:spMkLst>
        </pc:spChg>
        <pc:picChg chg="del">
          <ac:chgData name="Vartika  Singh" userId="8f0ed029-5aee-4435-8994-3ed7e87fef5c" providerId="ADAL" clId="{FBE99AD6-34A6-4F2B-81FD-E166E6F3CF87}" dt="2021-07-20T04:19:00.547" v="99" actId="478"/>
          <ac:picMkLst>
            <pc:docMk/>
            <pc:sldMk cId="3563491868" sldId="589"/>
            <ac:picMk id="6" creationId="{513E28FB-DEFE-4269-A908-1F8B0221146E}"/>
          </ac:picMkLst>
        </pc:picChg>
        <pc:picChg chg="add mod">
          <ac:chgData name="Vartika  Singh" userId="8f0ed029-5aee-4435-8994-3ed7e87fef5c" providerId="ADAL" clId="{FBE99AD6-34A6-4F2B-81FD-E166E6F3CF87}" dt="2021-07-20T04:19:01.844" v="100"/>
          <ac:picMkLst>
            <pc:docMk/>
            <pc:sldMk cId="3563491868" sldId="589"/>
            <ac:picMk id="7" creationId="{00256670-32E2-4CDE-B483-B50B78E02760}"/>
          </ac:picMkLst>
        </pc:picChg>
      </pc:sldChg>
      <pc:sldChg chg="addSp delSp modSp mod">
        <pc:chgData name="Vartika  Singh" userId="8f0ed029-5aee-4435-8994-3ed7e87fef5c" providerId="ADAL" clId="{FBE99AD6-34A6-4F2B-81FD-E166E6F3CF87}" dt="2021-07-20T08:58:09.006" v="641" actId="1076"/>
        <pc:sldMkLst>
          <pc:docMk/>
          <pc:sldMk cId="2904980089" sldId="590"/>
        </pc:sldMkLst>
        <pc:spChg chg="add mod">
          <ac:chgData name="Vartika  Singh" userId="8f0ed029-5aee-4435-8994-3ed7e87fef5c" providerId="ADAL" clId="{FBE99AD6-34A6-4F2B-81FD-E166E6F3CF87}" dt="2021-07-20T08:58:09.006" v="641" actId="1076"/>
          <ac:spMkLst>
            <pc:docMk/>
            <pc:sldMk cId="2904980089" sldId="590"/>
            <ac:spMk id="5" creationId="{1B108803-D169-41AE-B99E-9A92A4C3282A}"/>
          </ac:spMkLst>
        </pc:spChg>
        <pc:spChg chg="del">
          <ac:chgData name="Vartika  Singh" userId="8f0ed029-5aee-4435-8994-3ed7e87fef5c" providerId="ADAL" clId="{FBE99AD6-34A6-4F2B-81FD-E166E6F3CF87}" dt="2021-07-20T04:44:56.482" v="352" actId="478"/>
          <ac:spMkLst>
            <pc:docMk/>
            <pc:sldMk cId="2904980089" sldId="590"/>
            <ac:spMk id="23555" creationId="{00000000-0000-0000-0000-000000000000}"/>
          </ac:spMkLst>
        </pc:spChg>
        <pc:picChg chg="del">
          <ac:chgData name="Vartika  Singh" userId="8f0ed029-5aee-4435-8994-3ed7e87fef5c" providerId="ADAL" clId="{FBE99AD6-34A6-4F2B-81FD-E166E6F3CF87}" dt="2021-07-20T04:19:06.655" v="101" actId="478"/>
          <ac:picMkLst>
            <pc:docMk/>
            <pc:sldMk cId="2904980089" sldId="590"/>
            <ac:picMk id="6" creationId="{DADCE8DF-8E43-4CA1-A35C-AB155BCC57D7}"/>
          </ac:picMkLst>
        </pc:picChg>
        <pc:picChg chg="add mod">
          <ac:chgData name="Vartika  Singh" userId="8f0ed029-5aee-4435-8994-3ed7e87fef5c" providerId="ADAL" clId="{FBE99AD6-34A6-4F2B-81FD-E166E6F3CF87}" dt="2021-07-20T04:19:07.983" v="102"/>
          <ac:picMkLst>
            <pc:docMk/>
            <pc:sldMk cId="2904980089" sldId="590"/>
            <ac:picMk id="7" creationId="{95D781D2-FB19-4BA4-B392-E5ED1B4C115B}"/>
          </ac:picMkLst>
        </pc:picChg>
      </pc:sldChg>
      <pc:sldChg chg="addSp delSp modSp mod">
        <pc:chgData name="Vartika  Singh" userId="8f0ed029-5aee-4435-8994-3ed7e87fef5c" providerId="ADAL" clId="{FBE99AD6-34A6-4F2B-81FD-E166E6F3CF87}" dt="2021-07-20T04:19:46.279" v="116"/>
        <pc:sldMkLst>
          <pc:docMk/>
          <pc:sldMk cId="3699363369" sldId="591"/>
        </pc:sldMkLst>
        <pc:picChg chg="del">
          <ac:chgData name="Vartika  Singh" userId="8f0ed029-5aee-4435-8994-3ed7e87fef5c" providerId="ADAL" clId="{FBE99AD6-34A6-4F2B-81FD-E166E6F3CF87}" dt="2021-07-20T04:19:44.122" v="115" actId="478"/>
          <ac:picMkLst>
            <pc:docMk/>
            <pc:sldMk cId="3699363369" sldId="591"/>
            <ac:picMk id="7" creationId="{0959FDEE-4163-44CB-9365-3281B9E63B89}"/>
          </ac:picMkLst>
        </pc:picChg>
        <pc:picChg chg="add mod">
          <ac:chgData name="Vartika  Singh" userId="8f0ed029-5aee-4435-8994-3ed7e87fef5c" providerId="ADAL" clId="{FBE99AD6-34A6-4F2B-81FD-E166E6F3CF87}" dt="2021-07-20T04:19:46.279" v="116"/>
          <ac:picMkLst>
            <pc:docMk/>
            <pc:sldMk cId="3699363369" sldId="591"/>
            <ac:picMk id="8" creationId="{15422CCC-5847-4008-AD95-6848266EB218}"/>
          </ac:picMkLst>
        </pc:picChg>
      </pc:sldChg>
      <pc:sldChg chg="addSp delSp modSp mod">
        <pc:chgData name="Vartika  Singh" userId="8f0ed029-5aee-4435-8994-3ed7e87fef5c" providerId="ADAL" clId="{FBE99AD6-34A6-4F2B-81FD-E166E6F3CF87}" dt="2021-07-20T04:21:09.332" v="149"/>
        <pc:sldMkLst>
          <pc:docMk/>
          <pc:sldMk cId="962903478" sldId="593"/>
        </pc:sldMkLst>
        <pc:picChg chg="add mod">
          <ac:chgData name="Vartika  Singh" userId="8f0ed029-5aee-4435-8994-3ed7e87fef5c" providerId="ADAL" clId="{FBE99AD6-34A6-4F2B-81FD-E166E6F3CF87}" dt="2021-07-20T04:21:09.332" v="149"/>
          <ac:picMkLst>
            <pc:docMk/>
            <pc:sldMk cId="962903478" sldId="593"/>
            <ac:picMk id="8" creationId="{C948C1D9-B642-41D4-8726-FA162001BC67}"/>
          </ac:picMkLst>
        </pc:picChg>
        <pc:picChg chg="del">
          <ac:chgData name="Vartika  Singh" userId="8f0ed029-5aee-4435-8994-3ed7e87fef5c" providerId="ADAL" clId="{FBE99AD6-34A6-4F2B-81FD-E166E6F3CF87}" dt="2021-07-20T04:21:08.051" v="148" actId="478"/>
          <ac:picMkLst>
            <pc:docMk/>
            <pc:sldMk cId="962903478" sldId="593"/>
            <ac:picMk id="9" creationId="{FFC919B3-94AB-442A-B824-2D839BE05707}"/>
          </ac:picMkLst>
        </pc:picChg>
      </pc:sldChg>
      <pc:sldChg chg="addSp delSp modSp mod">
        <pc:chgData name="Vartika  Singh" userId="8f0ed029-5aee-4435-8994-3ed7e87fef5c" providerId="ADAL" clId="{FBE99AD6-34A6-4F2B-81FD-E166E6F3CF87}" dt="2021-07-20T04:19:50.494" v="118"/>
        <pc:sldMkLst>
          <pc:docMk/>
          <pc:sldMk cId="3147659698" sldId="594"/>
        </pc:sldMkLst>
        <pc:picChg chg="del">
          <ac:chgData name="Vartika  Singh" userId="8f0ed029-5aee-4435-8994-3ed7e87fef5c" providerId="ADAL" clId="{FBE99AD6-34A6-4F2B-81FD-E166E6F3CF87}" dt="2021-07-20T04:19:49.103" v="117" actId="478"/>
          <ac:picMkLst>
            <pc:docMk/>
            <pc:sldMk cId="3147659698" sldId="594"/>
            <ac:picMk id="8" creationId="{D0C5EF88-A98B-48B7-A87B-A3EED6F4B443}"/>
          </ac:picMkLst>
        </pc:picChg>
        <pc:picChg chg="add mod">
          <ac:chgData name="Vartika  Singh" userId="8f0ed029-5aee-4435-8994-3ed7e87fef5c" providerId="ADAL" clId="{FBE99AD6-34A6-4F2B-81FD-E166E6F3CF87}" dt="2021-07-20T04:19:50.494" v="118"/>
          <ac:picMkLst>
            <pc:docMk/>
            <pc:sldMk cId="3147659698" sldId="594"/>
            <ac:picMk id="10" creationId="{5C3A5EF0-2952-4478-B188-2B13FA4CF10F}"/>
          </ac:picMkLst>
        </pc:picChg>
      </pc:sldChg>
      <pc:sldChg chg="addSp delSp modSp mod">
        <pc:chgData name="Vartika  Singh" userId="8f0ed029-5aee-4435-8994-3ed7e87fef5c" providerId="ADAL" clId="{FBE99AD6-34A6-4F2B-81FD-E166E6F3CF87}" dt="2021-07-20T04:20:03.130" v="124"/>
        <pc:sldMkLst>
          <pc:docMk/>
          <pc:sldMk cId="515028319" sldId="597"/>
        </pc:sldMkLst>
        <pc:picChg chg="del">
          <ac:chgData name="Vartika  Singh" userId="8f0ed029-5aee-4435-8994-3ed7e87fef5c" providerId="ADAL" clId="{FBE99AD6-34A6-4F2B-81FD-E166E6F3CF87}" dt="2021-07-20T04:20:02.146" v="123" actId="478"/>
          <ac:picMkLst>
            <pc:docMk/>
            <pc:sldMk cId="515028319" sldId="597"/>
            <ac:picMk id="6" creationId="{69DC1FE1-52AA-4B7D-B823-6F6DF9927AFF}"/>
          </ac:picMkLst>
        </pc:picChg>
        <pc:picChg chg="add mod">
          <ac:chgData name="Vartika  Singh" userId="8f0ed029-5aee-4435-8994-3ed7e87fef5c" providerId="ADAL" clId="{FBE99AD6-34A6-4F2B-81FD-E166E6F3CF87}" dt="2021-07-20T04:20:03.130" v="124"/>
          <ac:picMkLst>
            <pc:docMk/>
            <pc:sldMk cId="515028319" sldId="597"/>
            <ac:picMk id="8" creationId="{009BA32C-661E-42E1-BE51-A056DBC85F3B}"/>
          </ac:picMkLst>
        </pc:picChg>
      </pc:sldChg>
      <pc:sldChg chg="addSp delSp modSp mod">
        <pc:chgData name="Vartika  Singh" userId="8f0ed029-5aee-4435-8994-3ed7e87fef5c" providerId="ADAL" clId="{FBE99AD6-34A6-4F2B-81FD-E166E6F3CF87}" dt="2021-07-20T08:57:39.019" v="634"/>
        <pc:sldMkLst>
          <pc:docMk/>
          <pc:sldMk cId="753002857" sldId="598"/>
        </pc:sldMkLst>
        <pc:spChg chg="add mod">
          <ac:chgData name="Vartika  Singh" userId="8f0ed029-5aee-4435-8994-3ed7e87fef5c" providerId="ADAL" clId="{FBE99AD6-34A6-4F2B-81FD-E166E6F3CF87}" dt="2021-07-20T08:57:39.019" v="634"/>
          <ac:spMkLst>
            <pc:docMk/>
            <pc:sldMk cId="753002857" sldId="598"/>
            <ac:spMk id="5" creationId="{4DC40CC2-A977-42D8-B073-CF0A4519F20F}"/>
          </ac:spMkLst>
        </pc:spChg>
        <pc:spChg chg="del">
          <ac:chgData name="Vartika  Singh" userId="8f0ed029-5aee-4435-8994-3ed7e87fef5c" providerId="ADAL" clId="{FBE99AD6-34A6-4F2B-81FD-E166E6F3CF87}" dt="2021-07-20T04:44:42.110" v="347" actId="478"/>
          <ac:spMkLst>
            <pc:docMk/>
            <pc:sldMk cId="753002857" sldId="598"/>
            <ac:spMk id="22563" creationId="{00000000-0000-0000-0000-000000000000}"/>
          </ac:spMkLst>
        </pc:spChg>
        <pc:picChg chg="del">
          <ac:chgData name="Vartika  Singh" userId="8f0ed029-5aee-4435-8994-3ed7e87fef5c" providerId="ADAL" clId="{FBE99AD6-34A6-4F2B-81FD-E166E6F3CF87}" dt="2021-07-20T04:18:33.156" v="93" actId="478"/>
          <ac:picMkLst>
            <pc:docMk/>
            <pc:sldMk cId="753002857" sldId="598"/>
            <ac:picMk id="6" creationId="{EF369AAF-16AA-4F2F-A149-49AC9F0F6FF5}"/>
          </ac:picMkLst>
        </pc:picChg>
        <pc:picChg chg="add mod">
          <ac:chgData name="Vartika  Singh" userId="8f0ed029-5aee-4435-8994-3ed7e87fef5c" providerId="ADAL" clId="{FBE99AD6-34A6-4F2B-81FD-E166E6F3CF87}" dt="2021-07-20T04:18:31.532" v="92"/>
          <ac:picMkLst>
            <pc:docMk/>
            <pc:sldMk cId="753002857" sldId="598"/>
            <ac:picMk id="7" creationId="{BAED152B-18CD-4ADA-8BE3-030F545ED76A}"/>
          </ac:picMkLst>
        </pc:picChg>
      </pc:sldChg>
      <pc:sldChg chg="addSp delSp modSp mod">
        <pc:chgData name="Vartika  Singh" userId="8f0ed029-5aee-4435-8994-3ed7e87fef5c" providerId="ADAL" clId="{FBE99AD6-34A6-4F2B-81FD-E166E6F3CF87}" dt="2021-07-20T08:57:49.662" v="636" actId="1076"/>
        <pc:sldMkLst>
          <pc:docMk/>
          <pc:sldMk cId="1556435741" sldId="600"/>
        </pc:sldMkLst>
        <pc:spChg chg="add mod">
          <ac:chgData name="Vartika  Singh" userId="8f0ed029-5aee-4435-8994-3ed7e87fef5c" providerId="ADAL" clId="{FBE99AD6-34A6-4F2B-81FD-E166E6F3CF87}" dt="2021-07-20T08:57:49.662" v="636" actId="1076"/>
          <ac:spMkLst>
            <pc:docMk/>
            <pc:sldMk cId="1556435741" sldId="600"/>
            <ac:spMk id="5" creationId="{970ACD56-4CAA-471D-9599-0032D43178D0}"/>
          </ac:spMkLst>
        </pc:spChg>
        <pc:spChg chg="del">
          <ac:chgData name="Vartika  Singh" userId="8f0ed029-5aee-4435-8994-3ed7e87fef5c" providerId="ADAL" clId="{FBE99AD6-34A6-4F2B-81FD-E166E6F3CF87}" dt="2021-07-20T04:44:45.453" v="348" actId="478"/>
          <ac:spMkLst>
            <pc:docMk/>
            <pc:sldMk cId="1556435741" sldId="600"/>
            <ac:spMk id="22563" creationId="{00000000-0000-0000-0000-000000000000}"/>
          </ac:spMkLst>
        </pc:spChg>
        <pc:picChg chg="del">
          <ac:chgData name="Vartika  Singh" userId="8f0ed029-5aee-4435-8994-3ed7e87fef5c" providerId="ADAL" clId="{FBE99AD6-34A6-4F2B-81FD-E166E6F3CF87}" dt="2021-07-20T04:18:39.201" v="94" actId="478"/>
          <ac:picMkLst>
            <pc:docMk/>
            <pc:sldMk cId="1556435741" sldId="600"/>
            <ac:picMk id="6" creationId="{D6E1318C-661C-4F5F-B784-FFC52BEABB3F}"/>
          </ac:picMkLst>
        </pc:picChg>
        <pc:picChg chg="add mod">
          <ac:chgData name="Vartika  Singh" userId="8f0ed029-5aee-4435-8994-3ed7e87fef5c" providerId="ADAL" clId="{FBE99AD6-34A6-4F2B-81FD-E166E6F3CF87}" dt="2021-07-20T04:18:40.904" v="95"/>
          <ac:picMkLst>
            <pc:docMk/>
            <pc:sldMk cId="1556435741" sldId="600"/>
            <ac:picMk id="7" creationId="{F316C601-1FD1-4220-8CD5-0CB78E11D856}"/>
          </ac:picMkLst>
        </pc:picChg>
      </pc:sldChg>
      <pc:sldChg chg="addSp delSp modSp mod">
        <pc:chgData name="Vartika  Singh" userId="8f0ed029-5aee-4435-8994-3ed7e87fef5c" providerId="ADAL" clId="{FBE99AD6-34A6-4F2B-81FD-E166E6F3CF87}" dt="2021-07-20T04:19:18.570" v="106"/>
        <pc:sldMkLst>
          <pc:docMk/>
          <pc:sldMk cId="2027125444" sldId="601"/>
        </pc:sldMkLst>
        <pc:picChg chg="del">
          <ac:chgData name="Vartika  Singh" userId="8f0ed029-5aee-4435-8994-3ed7e87fef5c" providerId="ADAL" clId="{FBE99AD6-34A6-4F2B-81FD-E166E6F3CF87}" dt="2021-07-20T04:19:17.430" v="105" actId="478"/>
          <ac:picMkLst>
            <pc:docMk/>
            <pc:sldMk cId="2027125444" sldId="601"/>
            <ac:picMk id="7" creationId="{42DDC1B9-D8BB-4AB4-8AAC-1D1A83F44701}"/>
          </ac:picMkLst>
        </pc:picChg>
        <pc:picChg chg="add mod">
          <ac:chgData name="Vartika  Singh" userId="8f0ed029-5aee-4435-8994-3ed7e87fef5c" providerId="ADAL" clId="{FBE99AD6-34A6-4F2B-81FD-E166E6F3CF87}" dt="2021-07-20T04:19:18.570" v="106"/>
          <ac:picMkLst>
            <pc:docMk/>
            <pc:sldMk cId="2027125444" sldId="601"/>
            <ac:picMk id="8" creationId="{38F02546-BAD5-4C97-BD2C-21536E41531D}"/>
          </ac:picMkLst>
        </pc:picChg>
      </pc:sldChg>
      <pc:sldChg chg="addSp delSp modSp mod">
        <pc:chgData name="Vartika  Singh" userId="8f0ed029-5aee-4435-8994-3ed7e87fef5c" providerId="ADAL" clId="{FBE99AD6-34A6-4F2B-81FD-E166E6F3CF87}" dt="2021-07-20T04:19:28.007" v="108"/>
        <pc:sldMkLst>
          <pc:docMk/>
          <pc:sldMk cId="2771927739" sldId="602"/>
        </pc:sldMkLst>
        <pc:picChg chg="del">
          <ac:chgData name="Vartika  Singh" userId="8f0ed029-5aee-4435-8994-3ed7e87fef5c" providerId="ADAL" clId="{FBE99AD6-34A6-4F2B-81FD-E166E6F3CF87}" dt="2021-07-20T04:19:26.952" v="107" actId="478"/>
          <ac:picMkLst>
            <pc:docMk/>
            <pc:sldMk cId="2771927739" sldId="602"/>
            <ac:picMk id="7" creationId="{9D1EEA5D-D983-4A35-AB68-1E10DC4A74D0}"/>
          </ac:picMkLst>
        </pc:picChg>
        <pc:picChg chg="add mod">
          <ac:chgData name="Vartika  Singh" userId="8f0ed029-5aee-4435-8994-3ed7e87fef5c" providerId="ADAL" clId="{FBE99AD6-34A6-4F2B-81FD-E166E6F3CF87}" dt="2021-07-20T04:19:28.007" v="108"/>
          <ac:picMkLst>
            <pc:docMk/>
            <pc:sldMk cId="2771927739" sldId="602"/>
            <ac:picMk id="8" creationId="{C046E16C-C1DB-4C0A-8933-CD022424AEB3}"/>
          </ac:picMkLst>
        </pc:picChg>
      </pc:sldChg>
      <pc:sldChg chg="addSp delSp modSp mod">
        <pc:chgData name="Vartika  Singh" userId="8f0ed029-5aee-4435-8994-3ed7e87fef5c" providerId="ADAL" clId="{FBE99AD6-34A6-4F2B-81FD-E166E6F3CF87}" dt="2021-07-20T04:19:33.583" v="110"/>
        <pc:sldMkLst>
          <pc:docMk/>
          <pc:sldMk cId="1818658649" sldId="603"/>
        </pc:sldMkLst>
        <pc:picChg chg="del">
          <ac:chgData name="Vartika  Singh" userId="8f0ed029-5aee-4435-8994-3ed7e87fef5c" providerId="ADAL" clId="{FBE99AD6-34A6-4F2B-81FD-E166E6F3CF87}" dt="2021-07-20T04:19:31.771" v="109" actId="478"/>
          <ac:picMkLst>
            <pc:docMk/>
            <pc:sldMk cId="1818658649" sldId="603"/>
            <ac:picMk id="6" creationId="{26A14E10-C32B-4580-A781-A544A46433EE}"/>
          </ac:picMkLst>
        </pc:picChg>
        <pc:picChg chg="add mod">
          <ac:chgData name="Vartika  Singh" userId="8f0ed029-5aee-4435-8994-3ed7e87fef5c" providerId="ADAL" clId="{FBE99AD6-34A6-4F2B-81FD-E166E6F3CF87}" dt="2021-07-20T04:19:33.583" v="110"/>
          <ac:picMkLst>
            <pc:docMk/>
            <pc:sldMk cId="1818658649" sldId="603"/>
            <ac:picMk id="7" creationId="{128E216C-97E7-4098-9315-A6E162A173AE}"/>
          </ac:picMkLst>
        </pc:picChg>
      </pc:sldChg>
      <pc:sldChg chg="delSp mod">
        <pc:chgData name="Vartika  Singh" userId="8f0ed029-5aee-4435-8994-3ed7e87fef5c" providerId="ADAL" clId="{FBE99AD6-34A6-4F2B-81FD-E166E6F3CF87}" dt="2021-07-20T04:18:48.132" v="96" actId="478"/>
        <pc:sldMkLst>
          <pc:docMk/>
          <pc:sldMk cId="4240329800" sldId="604"/>
        </pc:sldMkLst>
        <pc:picChg chg="del">
          <ac:chgData name="Vartika  Singh" userId="8f0ed029-5aee-4435-8994-3ed7e87fef5c" providerId="ADAL" clId="{FBE99AD6-34A6-4F2B-81FD-E166E6F3CF87}" dt="2021-07-20T04:18:48.132" v="96" actId="478"/>
          <ac:picMkLst>
            <pc:docMk/>
            <pc:sldMk cId="4240329800" sldId="604"/>
            <ac:picMk id="6" creationId="{EF369AAF-16AA-4F2F-A149-49AC9F0F6FF5}"/>
          </ac:picMkLst>
        </pc:picChg>
      </pc:sldChg>
      <pc:sldChg chg="addSp delSp modSp mod">
        <pc:chgData name="Vartika  Singh" userId="8f0ed029-5aee-4435-8994-3ed7e87fef5c" providerId="ADAL" clId="{FBE99AD6-34A6-4F2B-81FD-E166E6F3CF87}" dt="2021-07-20T04:21:38.908" v="159"/>
        <pc:sldMkLst>
          <pc:docMk/>
          <pc:sldMk cId="1603957079" sldId="605"/>
        </pc:sldMkLst>
        <pc:picChg chg="add mod">
          <ac:chgData name="Vartika  Singh" userId="8f0ed029-5aee-4435-8994-3ed7e87fef5c" providerId="ADAL" clId="{FBE99AD6-34A6-4F2B-81FD-E166E6F3CF87}" dt="2021-07-20T04:21:38.908" v="159"/>
          <ac:picMkLst>
            <pc:docMk/>
            <pc:sldMk cId="1603957079" sldId="605"/>
            <ac:picMk id="7" creationId="{F84FBD39-2353-47BA-B509-A15339F52F76}"/>
          </ac:picMkLst>
        </pc:picChg>
        <pc:picChg chg="del">
          <ac:chgData name="Vartika  Singh" userId="8f0ed029-5aee-4435-8994-3ed7e87fef5c" providerId="ADAL" clId="{FBE99AD6-34A6-4F2B-81FD-E166E6F3CF87}" dt="2021-07-20T04:21:37.971" v="158" actId="478"/>
          <ac:picMkLst>
            <pc:docMk/>
            <pc:sldMk cId="1603957079" sldId="605"/>
            <ac:picMk id="8" creationId="{497950DA-D84D-46E6-A8F6-F8F2E931D90A}"/>
          </ac:picMkLst>
        </pc:picChg>
      </pc:sldChg>
      <pc:sldChg chg="addSp delSp modSp mod">
        <pc:chgData name="Vartika  Singh" userId="8f0ed029-5aee-4435-8994-3ed7e87fef5c" providerId="ADAL" clId="{FBE99AD6-34A6-4F2B-81FD-E166E6F3CF87}" dt="2021-07-20T04:21:41.707" v="161"/>
        <pc:sldMkLst>
          <pc:docMk/>
          <pc:sldMk cId="1337311832" sldId="606"/>
        </pc:sldMkLst>
        <pc:picChg chg="add mod">
          <ac:chgData name="Vartika  Singh" userId="8f0ed029-5aee-4435-8994-3ed7e87fef5c" providerId="ADAL" clId="{FBE99AD6-34A6-4F2B-81FD-E166E6F3CF87}" dt="2021-07-20T04:21:41.707" v="161"/>
          <ac:picMkLst>
            <pc:docMk/>
            <pc:sldMk cId="1337311832" sldId="606"/>
            <ac:picMk id="7" creationId="{61A979D6-2E71-4C05-BD29-AD2ACDDD9EAA}"/>
          </ac:picMkLst>
        </pc:picChg>
        <pc:picChg chg="del">
          <ac:chgData name="Vartika  Singh" userId="8f0ed029-5aee-4435-8994-3ed7e87fef5c" providerId="ADAL" clId="{FBE99AD6-34A6-4F2B-81FD-E166E6F3CF87}" dt="2021-07-20T04:21:40.786" v="160" actId="478"/>
          <ac:picMkLst>
            <pc:docMk/>
            <pc:sldMk cId="1337311832" sldId="606"/>
            <ac:picMk id="8" creationId="{497950DA-D84D-46E6-A8F6-F8F2E931D90A}"/>
          </ac:picMkLst>
        </pc:picChg>
      </pc:sldChg>
      <pc:sldChg chg="addSp delSp modSp mod">
        <pc:chgData name="Vartika  Singh" userId="8f0ed029-5aee-4435-8994-3ed7e87fef5c" providerId="ADAL" clId="{FBE99AD6-34A6-4F2B-81FD-E166E6F3CF87}" dt="2021-07-20T04:21:47.080" v="163"/>
        <pc:sldMkLst>
          <pc:docMk/>
          <pc:sldMk cId="986778704" sldId="607"/>
        </pc:sldMkLst>
        <pc:picChg chg="add mod">
          <ac:chgData name="Vartika  Singh" userId="8f0ed029-5aee-4435-8994-3ed7e87fef5c" providerId="ADAL" clId="{FBE99AD6-34A6-4F2B-81FD-E166E6F3CF87}" dt="2021-07-20T04:21:47.080" v="163"/>
          <ac:picMkLst>
            <pc:docMk/>
            <pc:sldMk cId="986778704" sldId="607"/>
            <ac:picMk id="7" creationId="{6CFCA76A-B4E2-4582-B6F7-D1309027F3A0}"/>
          </ac:picMkLst>
        </pc:picChg>
        <pc:picChg chg="del">
          <ac:chgData name="Vartika  Singh" userId="8f0ed029-5aee-4435-8994-3ed7e87fef5c" providerId="ADAL" clId="{FBE99AD6-34A6-4F2B-81FD-E166E6F3CF87}" dt="2021-07-20T04:21:44.950" v="162" actId="478"/>
          <ac:picMkLst>
            <pc:docMk/>
            <pc:sldMk cId="986778704" sldId="607"/>
            <ac:picMk id="8" creationId="{497950DA-D84D-46E6-A8F6-F8F2E931D90A}"/>
          </ac:picMkLst>
        </pc:picChg>
      </pc:sldChg>
      <pc:sldChg chg="addSp delSp modSp mod">
        <pc:chgData name="Vartika  Singh" userId="8f0ed029-5aee-4435-8994-3ed7e87fef5c" providerId="ADAL" clId="{FBE99AD6-34A6-4F2B-81FD-E166E6F3CF87}" dt="2021-07-20T04:18:52.537" v="98"/>
        <pc:sldMkLst>
          <pc:docMk/>
          <pc:sldMk cId="0" sldId="608"/>
        </pc:sldMkLst>
        <pc:picChg chg="del">
          <ac:chgData name="Vartika  Singh" userId="8f0ed029-5aee-4435-8994-3ed7e87fef5c" providerId="ADAL" clId="{FBE99AD6-34A6-4F2B-81FD-E166E6F3CF87}" dt="2021-07-20T04:18:51.022" v="97" actId="478"/>
          <ac:picMkLst>
            <pc:docMk/>
            <pc:sldMk cId="0" sldId="608"/>
            <ac:picMk id="6" creationId="{B47161DE-965D-4F64-8302-7CD18562CB59}"/>
          </ac:picMkLst>
        </pc:picChg>
        <pc:picChg chg="add mod">
          <ac:chgData name="Vartika  Singh" userId="8f0ed029-5aee-4435-8994-3ed7e87fef5c" providerId="ADAL" clId="{FBE99AD6-34A6-4F2B-81FD-E166E6F3CF87}" dt="2021-07-20T04:18:52.537" v="98"/>
          <ac:picMkLst>
            <pc:docMk/>
            <pc:sldMk cId="0" sldId="608"/>
            <ac:picMk id="7" creationId="{38A340B2-40C5-4759-BC10-1CBCC9EEF488}"/>
          </ac:picMkLst>
        </pc:picChg>
      </pc:sldChg>
    </pc:docChg>
  </pc:docChgLst>
  <pc:docChgLst>
    <pc:chgData name="Bhagyashri Sahu (UK)" userId="f327155b-8f2f-489b-af07-b5b6ba24eded" providerId="ADAL" clId="{294E0890-8FC4-4613-869F-5FCBC7ECC11D}"/>
    <pc:docChg chg="modSld">
      <pc:chgData name="Bhagyashri Sahu (UK)" userId="f327155b-8f2f-489b-af07-b5b6ba24eded" providerId="ADAL" clId="{294E0890-8FC4-4613-869F-5FCBC7ECC11D}" dt="2021-11-06T07:22:59.729" v="4" actId="20578"/>
      <pc:docMkLst>
        <pc:docMk/>
      </pc:docMkLst>
      <pc:sldChg chg="modSp mod">
        <pc:chgData name="Bhagyashri Sahu (UK)" userId="f327155b-8f2f-489b-af07-b5b6ba24eded" providerId="ADAL" clId="{294E0890-8FC4-4613-869F-5FCBC7ECC11D}" dt="2021-11-06T07:22:59.729" v="4" actId="20578"/>
        <pc:sldMkLst>
          <pc:docMk/>
          <pc:sldMk cId="0" sldId="608"/>
        </pc:sldMkLst>
        <pc:spChg chg="mod">
          <ac:chgData name="Bhagyashri Sahu (UK)" userId="f327155b-8f2f-489b-af07-b5b6ba24eded" providerId="ADAL" clId="{294E0890-8FC4-4613-869F-5FCBC7ECC11D}" dt="2021-11-06T07:22:59.729" v="4" actId="20578"/>
          <ac:spMkLst>
            <pc:docMk/>
            <pc:sldMk cId="0" sldId="608"/>
            <ac:spMk id="10244" creationId="{CBED94F2-1EB6-4A27-8196-031A405FE3F3}"/>
          </ac:spMkLst>
        </pc:spChg>
      </pc:sldChg>
    </pc:docChg>
  </pc:docChgLst>
  <pc:docChgLst>
    <pc:chgData name="Bhagyashri Sahu (UK)" userId="f327155b-8f2f-489b-af07-b5b6ba24eded" providerId="ADAL" clId="{8484D2F6-A9B9-4AE7-8749-E20C12DBAC8A}"/>
    <pc:docChg chg="modSld">
      <pc:chgData name="Bhagyashri Sahu (UK)" userId="f327155b-8f2f-489b-af07-b5b6ba24eded" providerId="ADAL" clId="{8484D2F6-A9B9-4AE7-8749-E20C12DBAC8A}" dt="2021-12-07T08:35:51.394" v="8" actId="1076"/>
      <pc:docMkLst>
        <pc:docMk/>
      </pc:docMkLst>
      <pc:sldChg chg="modSp mod">
        <pc:chgData name="Bhagyashri Sahu (UK)" userId="f327155b-8f2f-489b-af07-b5b6ba24eded" providerId="ADAL" clId="{8484D2F6-A9B9-4AE7-8749-E20C12DBAC8A}" dt="2021-12-07T08:35:51.394" v="8" actId="1076"/>
        <pc:sldMkLst>
          <pc:docMk/>
          <pc:sldMk cId="3272237316" sldId="445"/>
        </pc:sldMkLst>
        <pc:spChg chg="mod">
          <ac:chgData name="Bhagyashri Sahu (UK)" userId="f327155b-8f2f-489b-af07-b5b6ba24eded" providerId="ADAL" clId="{8484D2F6-A9B9-4AE7-8749-E20C12DBAC8A}" dt="2021-12-07T08:35:44.232" v="7" actId="20577"/>
          <ac:spMkLst>
            <pc:docMk/>
            <pc:sldMk cId="3272237316" sldId="445"/>
            <ac:spMk id="10" creationId="{50622DDC-A7F1-4B43-8A20-168B81C0BA7B}"/>
          </ac:spMkLst>
        </pc:spChg>
        <pc:spChg chg="mod">
          <ac:chgData name="Bhagyashri Sahu (UK)" userId="f327155b-8f2f-489b-af07-b5b6ba24eded" providerId="ADAL" clId="{8484D2F6-A9B9-4AE7-8749-E20C12DBAC8A}" dt="2021-12-07T08:35:51.394" v="8" actId="1076"/>
          <ac:spMkLst>
            <pc:docMk/>
            <pc:sldMk cId="3272237316" sldId="445"/>
            <ac:spMk id="11" creationId="{AA4DF35A-0588-41FE-B54A-DB4DFB9032DE}"/>
          </ac:spMkLst>
        </pc:spChg>
      </pc:sldChg>
      <pc:sldChg chg="modSp mod">
        <pc:chgData name="Bhagyashri Sahu (UK)" userId="f327155b-8f2f-489b-af07-b5b6ba24eded" providerId="ADAL" clId="{8484D2F6-A9B9-4AE7-8749-E20C12DBAC8A}" dt="2021-12-07T08:22:11.720" v="1" actId="1440"/>
        <pc:sldMkLst>
          <pc:docMk/>
          <pc:sldMk cId="0" sldId="542"/>
        </pc:sldMkLst>
        <pc:picChg chg="mod">
          <ac:chgData name="Bhagyashri Sahu (UK)" userId="f327155b-8f2f-489b-af07-b5b6ba24eded" providerId="ADAL" clId="{8484D2F6-A9B9-4AE7-8749-E20C12DBAC8A}" dt="2021-12-07T08:22:11.720" v="1" actId="1440"/>
          <ac:picMkLst>
            <pc:docMk/>
            <pc:sldMk cId="0" sldId="542"/>
            <ac:picMk id="3" creationId="{F234B099-009E-4020-B31F-69A5DDC22EDD}"/>
          </ac:picMkLst>
        </pc:picChg>
      </pc:sldChg>
      <pc:sldChg chg="modSp mod">
        <pc:chgData name="Bhagyashri Sahu (UK)" userId="f327155b-8f2f-489b-af07-b5b6ba24eded" providerId="ADAL" clId="{8484D2F6-A9B9-4AE7-8749-E20C12DBAC8A}" dt="2021-12-07T08:34:19.125" v="5" actId="20577"/>
        <pc:sldMkLst>
          <pc:docMk/>
          <pc:sldMk cId="3699363369" sldId="591"/>
        </pc:sldMkLst>
        <pc:spChg chg="mod">
          <ac:chgData name="Bhagyashri Sahu (UK)" userId="f327155b-8f2f-489b-af07-b5b6ba24eded" providerId="ADAL" clId="{8484D2F6-A9B9-4AE7-8749-E20C12DBAC8A}" dt="2021-12-07T08:34:19.125" v="5" actId="20577"/>
          <ac:spMkLst>
            <pc:docMk/>
            <pc:sldMk cId="3699363369" sldId="591"/>
            <ac:spMk id="5" creationId="{CDE3F3B7-8582-4CF5-8E1A-D8C74DC2438B}"/>
          </ac:spMkLst>
        </pc:spChg>
      </pc:sldChg>
      <pc:sldChg chg="modSp mod">
        <pc:chgData name="Bhagyashri Sahu (UK)" userId="f327155b-8f2f-489b-af07-b5b6ba24eded" providerId="ADAL" clId="{8484D2F6-A9B9-4AE7-8749-E20C12DBAC8A}" dt="2021-12-07T08:34:40.032" v="6" actId="20577"/>
        <pc:sldMkLst>
          <pc:docMk/>
          <pc:sldMk cId="3147659698" sldId="594"/>
        </pc:sldMkLst>
        <pc:spChg chg="mod">
          <ac:chgData name="Bhagyashri Sahu (UK)" userId="f327155b-8f2f-489b-af07-b5b6ba24eded" providerId="ADAL" clId="{8484D2F6-A9B9-4AE7-8749-E20C12DBAC8A}" dt="2021-12-07T08:34:40.032" v="6" actId="20577"/>
          <ac:spMkLst>
            <pc:docMk/>
            <pc:sldMk cId="3147659698" sldId="594"/>
            <ac:spMk id="6" creationId="{F2877656-F1E9-48F0-AB9C-7EEE94D7A232}"/>
          </ac:spMkLst>
        </pc:spChg>
      </pc:sldChg>
      <pc:sldChg chg="modAnim">
        <pc:chgData name="Bhagyashri Sahu (UK)" userId="f327155b-8f2f-489b-af07-b5b6ba24eded" providerId="ADAL" clId="{8484D2F6-A9B9-4AE7-8749-E20C12DBAC8A}" dt="2021-11-20T06:46:48.362" v="0"/>
        <pc:sldMkLst>
          <pc:docMk/>
          <pc:sldMk cId="4240329800" sldId="604"/>
        </pc:sldMkLst>
      </pc:sldChg>
    </pc:docChg>
  </pc:docChgLst>
  <pc:docChgLst>
    <pc:chgData name="Bhagyashri Sahu (UK)" userId="f327155b-8f2f-489b-af07-b5b6ba24eded" providerId="ADAL" clId="{83387DA4-A423-48A2-8A25-985D384CBCE1}"/>
    <pc:docChg chg="undo redo custSel addSld modSld">
      <pc:chgData name="Bhagyashri Sahu (UK)" userId="f327155b-8f2f-489b-af07-b5b6ba24eded" providerId="ADAL" clId="{83387DA4-A423-48A2-8A25-985D384CBCE1}" dt="2022-03-29T13:39:16.909" v="575" actId="5793"/>
      <pc:docMkLst>
        <pc:docMk/>
      </pc:docMkLst>
      <pc:sldChg chg="addSp delSp modSp mod">
        <pc:chgData name="Bhagyashri Sahu (UK)" userId="f327155b-8f2f-489b-af07-b5b6ba24eded" providerId="ADAL" clId="{83387DA4-A423-48A2-8A25-985D384CBCE1}" dt="2022-02-22T09:01:07.365" v="77" actId="14100"/>
        <pc:sldMkLst>
          <pc:docMk/>
          <pc:sldMk cId="1846032673" sldId="436"/>
        </pc:sldMkLst>
        <pc:graphicFrameChg chg="modGraphic">
          <ac:chgData name="Bhagyashri Sahu (UK)" userId="f327155b-8f2f-489b-af07-b5b6ba24eded" providerId="ADAL" clId="{83387DA4-A423-48A2-8A25-985D384CBCE1}" dt="2022-02-22T06:03:25.042" v="16" actId="20577"/>
          <ac:graphicFrameMkLst>
            <pc:docMk/>
            <pc:sldMk cId="1846032673" sldId="436"/>
            <ac:graphicFrameMk id="14" creationId="{77121AF4-7BF5-4818-B047-00653EA877BD}"/>
          </ac:graphicFrameMkLst>
        </pc:graphicFrameChg>
        <pc:picChg chg="del">
          <ac:chgData name="Bhagyashri Sahu (UK)" userId="f327155b-8f2f-489b-af07-b5b6ba24eded" providerId="ADAL" clId="{83387DA4-A423-48A2-8A25-985D384CBCE1}" dt="2022-02-22T09:01:04.323" v="75" actId="478"/>
          <ac:picMkLst>
            <pc:docMk/>
            <pc:sldMk cId="1846032673" sldId="436"/>
            <ac:picMk id="9" creationId="{576403D2-1CE9-4685-ACCD-104FA92AEE91}"/>
          </ac:picMkLst>
        </pc:picChg>
        <pc:picChg chg="add mod">
          <ac:chgData name="Bhagyashri Sahu (UK)" userId="f327155b-8f2f-489b-af07-b5b6ba24eded" providerId="ADAL" clId="{83387DA4-A423-48A2-8A25-985D384CBCE1}" dt="2022-02-22T09:01:07.365" v="77" actId="14100"/>
          <ac:picMkLst>
            <pc:docMk/>
            <pc:sldMk cId="1846032673" sldId="436"/>
            <ac:picMk id="10" creationId="{9CC76B37-DCBF-4D30-9525-3744D7F71598}"/>
          </ac:picMkLst>
        </pc:picChg>
      </pc:sldChg>
      <pc:sldChg chg="addSp delSp modSp mod">
        <pc:chgData name="Bhagyashri Sahu (UK)" userId="f327155b-8f2f-489b-af07-b5b6ba24eded" providerId="ADAL" clId="{83387DA4-A423-48A2-8A25-985D384CBCE1}" dt="2022-02-22T09:01:10.256" v="79"/>
        <pc:sldMkLst>
          <pc:docMk/>
          <pc:sldMk cId="3272237316" sldId="445"/>
        </pc:sldMkLst>
        <pc:picChg chg="del">
          <ac:chgData name="Bhagyashri Sahu (UK)" userId="f327155b-8f2f-489b-af07-b5b6ba24eded" providerId="ADAL" clId="{83387DA4-A423-48A2-8A25-985D384CBCE1}" dt="2022-02-22T09:01:09.902" v="78" actId="478"/>
          <ac:picMkLst>
            <pc:docMk/>
            <pc:sldMk cId="3272237316" sldId="445"/>
            <ac:picMk id="9" creationId="{EAF5F107-FF72-4D11-842B-E1E32D69F1FD}"/>
          </ac:picMkLst>
        </pc:picChg>
        <pc:picChg chg="add mod">
          <ac:chgData name="Bhagyashri Sahu (UK)" userId="f327155b-8f2f-489b-af07-b5b6ba24eded" providerId="ADAL" clId="{83387DA4-A423-48A2-8A25-985D384CBCE1}" dt="2022-02-22T09:01:10.256" v="79"/>
          <ac:picMkLst>
            <pc:docMk/>
            <pc:sldMk cId="3272237316" sldId="445"/>
            <ac:picMk id="13" creationId="{6F822EDE-C25C-401E-BD5E-D46544F9BF51}"/>
          </ac:picMkLst>
        </pc:picChg>
      </pc:sldChg>
      <pc:sldChg chg="addSp delSp modSp mod">
        <pc:chgData name="Bhagyashri Sahu (UK)" userId="f327155b-8f2f-489b-af07-b5b6ba24eded" providerId="ADAL" clId="{83387DA4-A423-48A2-8A25-985D384CBCE1}" dt="2022-02-22T08:58:30.058" v="29" actId="1076"/>
        <pc:sldMkLst>
          <pc:docMk/>
          <pc:sldMk cId="0" sldId="470"/>
        </pc:sldMkLst>
        <pc:picChg chg="del">
          <ac:chgData name="Bhagyashri Sahu (UK)" userId="f327155b-8f2f-489b-af07-b5b6ba24eded" providerId="ADAL" clId="{83387DA4-A423-48A2-8A25-985D384CBCE1}" dt="2022-02-22T08:58:27.167" v="28" actId="478"/>
          <ac:picMkLst>
            <pc:docMk/>
            <pc:sldMk cId="0" sldId="470"/>
            <ac:picMk id="9" creationId="{426E3C99-BF6A-4B3D-A430-507FFF98111C}"/>
          </ac:picMkLst>
        </pc:picChg>
        <pc:picChg chg="add mod">
          <ac:chgData name="Bhagyashri Sahu (UK)" userId="f327155b-8f2f-489b-af07-b5b6ba24eded" providerId="ADAL" clId="{83387DA4-A423-48A2-8A25-985D384CBCE1}" dt="2022-02-22T08:58:30.058" v="29" actId="1076"/>
          <ac:picMkLst>
            <pc:docMk/>
            <pc:sldMk cId="0" sldId="470"/>
            <ac:picMk id="12" creationId="{4264DC39-A67A-4D54-AD0E-303433EEC118}"/>
          </ac:picMkLst>
        </pc:picChg>
      </pc:sldChg>
      <pc:sldChg chg="addSp delSp modSp mod">
        <pc:chgData name="Bhagyashri Sahu (UK)" userId="f327155b-8f2f-489b-af07-b5b6ba24eded" providerId="ADAL" clId="{83387DA4-A423-48A2-8A25-985D384CBCE1}" dt="2022-02-22T09:01:16.271" v="83"/>
        <pc:sldMkLst>
          <pc:docMk/>
          <pc:sldMk cId="0" sldId="477"/>
        </pc:sldMkLst>
        <pc:picChg chg="add mod">
          <ac:chgData name="Bhagyashri Sahu (UK)" userId="f327155b-8f2f-489b-af07-b5b6ba24eded" providerId="ADAL" clId="{83387DA4-A423-48A2-8A25-985D384CBCE1}" dt="2022-02-22T09:01:16.271" v="83"/>
          <ac:picMkLst>
            <pc:docMk/>
            <pc:sldMk cId="0" sldId="477"/>
            <ac:picMk id="7" creationId="{440C28B3-895C-49F6-B354-8AB6826D84D0}"/>
          </ac:picMkLst>
        </pc:picChg>
        <pc:picChg chg="del">
          <ac:chgData name="Bhagyashri Sahu (UK)" userId="f327155b-8f2f-489b-af07-b5b6ba24eded" providerId="ADAL" clId="{83387DA4-A423-48A2-8A25-985D384CBCE1}" dt="2022-02-22T09:01:16.071" v="82" actId="478"/>
          <ac:picMkLst>
            <pc:docMk/>
            <pc:sldMk cId="0" sldId="477"/>
            <ac:picMk id="8" creationId="{0398E3E9-2D05-4070-92D8-535ECA6C2ED9}"/>
          </ac:picMkLst>
        </pc:picChg>
      </pc:sldChg>
      <pc:sldChg chg="addSp delSp modSp mod">
        <pc:chgData name="Bhagyashri Sahu (UK)" userId="f327155b-8f2f-489b-af07-b5b6ba24eded" providerId="ADAL" clId="{83387DA4-A423-48A2-8A25-985D384CBCE1}" dt="2022-02-22T09:01:21.362" v="85"/>
        <pc:sldMkLst>
          <pc:docMk/>
          <pc:sldMk cId="0" sldId="478"/>
        </pc:sldMkLst>
        <pc:picChg chg="add mod">
          <ac:chgData name="Bhagyashri Sahu (UK)" userId="f327155b-8f2f-489b-af07-b5b6ba24eded" providerId="ADAL" clId="{83387DA4-A423-48A2-8A25-985D384CBCE1}" dt="2022-02-22T09:01:21.362" v="85"/>
          <ac:picMkLst>
            <pc:docMk/>
            <pc:sldMk cId="0" sldId="478"/>
            <ac:picMk id="7" creationId="{130172DF-8A76-4B97-B3AF-D9328D0FCEC4}"/>
          </ac:picMkLst>
        </pc:picChg>
        <pc:picChg chg="del">
          <ac:chgData name="Bhagyashri Sahu (UK)" userId="f327155b-8f2f-489b-af07-b5b6ba24eded" providerId="ADAL" clId="{83387DA4-A423-48A2-8A25-985D384CBCE1}" dt="2022-02-22T09:01:21.077" v="84" actId="478"/>
          <ac:picMkLst>
            <pc:docMk/>
            <pc:sldMk cId="0" sldId="478"/>
            <ac:picMk id="8" creationId="{D4BC5BB9-B860-4727-94EF-CE9DAB59A915}"/>
          </ac:picMkLst>
        </pc:picChg>
      </pc:sldChg>
      <pc:sldChg chg="addSp delSp modSp mod">
        <pc:chgData name="Bhagyashri Sahu (UK)" userId="f327155b-8f2f-489b-af07-b5b6ba24eded" providerId="ADAL" clId="{83387DA4-A423-48A2-8A25-985D384CBCE1}" dt="2022-02-22T09:01:37.391" v="92"/>
        <pc:sldMkLst>
          <pc:docMk/>
          <pc:sldMk cId="0" sldId="495"/>
        </pc:sldMkLst>
        <pc:picChg chg="add mod">
          <ac:chgData name="Bhagyashri Sahu (UK)" userId="f327155b-8f2f-489b-af07-b5b6ba24eded" providerId="ADAL" clId="{83387DA4-A423-48A2-8A25-985D384CBCE1}" dt="2022-02-22T09:01:37.391" v="92"/>
          <ac:picMkLst>
            <pc:docMk/>
            <pc:sldMk cId="0" sldId="495"/>
            <ac:picMk id="7" creationId="{D634F4C7-0DBE-4F5F-ACF4-FC76DBA0BA75}"/>
          </ac:picMkLst>
        </pc:picChg>
        <pc:picChg chg="del">
          <ac:chgData name="Bhagyashri Sahu (UK)" userId="f327155b-8f2f-489b-af07-b5b6ba24eded" providerId="ADAL" clId="{83387DA4-A423-48A2-8A25-985D384CBCE1}" dt="2022-02-22T09:01:37.090" v="91" actId="478"/>
          <ac:picMkLst>
            <pc:docMk/>
            <pc:sldMk cId="0" sldId="495"/>
            <ac:picMk id="8" creationId="{8BEF6435-3326-473D-AE98-5C26B14D51FC}"/>
          </ac:picMkLst>
        </pc:picChg>
      </pc:sldChg>
      <pc:sldChg chg="addSp delSp modSp mod">
        <pc:chgData name="Bhagyashri Sahu (UK)" userId="f327155b-8f2f-489b-af07-b5b6ba24eded" providerId="ADAL" clId="{83387DA4-A423-48A2-8A25-985D384CBCE1}" dt="2022-02-25T10:46:11.098" v="205" actId="20577"/>
        <pc:sldMkLst>
          <pc:docMk/>
          <pc:sldMk cId="0" sldId="522"/>
        </pc:sldMkLst>
        <pc:spChg chg="mod">
          <ac:chgData name="Bhagyashri Sahu (UK)" userId="f327155b-8f2f-489b-af07-b5b6ba24eded" providerId="ADAL" clId="{83387DA4-A423-48A2-8A25-985D384CBCE1}" dt="2022-02-25T10:46:11.098" v="205" actId="20577"/>
          <ac:spMkLst>
            <pc:docMk/>
            <pc:sldMk cId="0" sldId="522"/>
            <ac:spMk id="22530" creationId="{261E14A0-DF3F-4794-A0BC-C3453E369707}"/>
          </ac:spMkLst>
        </pc:spChg>
        <pc:picChg chg="add mod">
          <ac:chgData name="Bhagyashri Sahu (UK)" userId="f327155b-8f2f-489b-af07-b5b6ba24eded" providerId="ADAL" clId="{83387DA4-A423-48A2-8A25-985D384CBCE1}" dt="2022-02-22T09:01:50.152" v="96"/>
          <ac:picMkLst>
            <pc:docMk/>
            <pc:sldMk cId="0" sldId="522"/>
            <ac:picMk id="6" creationId="{70D4EB7C-A046-440D-BAAE-8628436B2C09}"/>
          </ac:picMkLst>
        </pc:picChg>
        <pc:picChg chg="del">
          <ac:chgData name="Bhagyashri Sahu (UK)" userId="f327155b-8f2f-489b-af07-b5b6ba24eded" providerId="ADAL" clId="{83387DA4-A423-48A2-8A25-985D384CBCE1}" dt="2022-02-22T09:01:49.866" v="95" actId="478"/>
          <ac:picMkLst>
            <pc:docMk/>
            <pc:sldMk cId="0" sldId="522"/>
            <ac:picMk id="7" creationId="{0AC5F79E-CBC1-4895-B492-4E5649AE1D4B}"/>
          </ac:picMkLst>
        </pc:picChg>
      </pc:sldChg>
      <pc:sldChg chg="addSp delSp modSp mod">
        <pc:chgData name="Bhagyashri Sahu (UK)" userId="f327155b-8f2f-489b-af07-b5b6ba24eded" providerId="ADAL" clId="{83387DA4-A423-48A2-8A25-985D384CBCE1}" dt="2022-03-24T07:57:04.165" v="558" actId="20577"/>
        <pc:sldMkLst>
          <pc:docMk/>
          <pc:sldMk cId="0" sldId="542"/>
        </pc:sldMkLst>
        <pc:spChg chg="mod">
          <ac:chgData name="Bhagyashri Sahu (UK)" userId="f327155b-8f2f-489b-af07-b5b6ba24eded" providerId="ADAL" clId="{83387DA4-A423-48A2-8A25-985D384CBCE1}" dt="2022-03-24T07:47:11.508" v="478" actId="1076"/>
          <ac:spMkLst>
            <pc:docMk/>
            <pc:sldMk cId="0" sldId="542"/>
            <ac:spMk id="20482" creationId="{5337081B-1F61-4FE6-BC98-05C7FF796F86}"/>
          </ac:spMkLst>
        </pc:spChg>
        <pc:spChg chg="mod">
          <ac:chgData name="Bhagyashri Sahu (UK)" userId="f327155b-8f2f-489b-af07-b5b6ba24eded" providerId="ADAL" clId="{83387DA4-A423-48A2-8A25-985D384CBCE1}" dt="2022-03-24T07:57:04.165" v="558" actId="20577"/>
          <ac:spMkLst>
            <pc:docMk/>
            <pc:sldMk cId="0" sldId="542"/>
            <ac:spMk id="48131" creationId="{A8419ACB-89F0-4A59-B599-77161A5F850C}"/>
          </ac:spMkLst>
        </pc:spChg>
        <pc:picChg chg="mod">
          <ac:chgData name="Bhagyashri Sahu (UK)" userId="f327155b-8f2f-489b-af07-b5b6ba24eded" providerId="ADAL" clId="{83387DA4-A423-48A2-8A25-985D384CBCE1}" dt="2022-03-24T07:46:49.530" v="477" actId="1076"/>
          <ac:picMkLst>
            <pc:docMk/>
            <pc:sldMk cId="0" sldId="542"/>
            <ac:picMk id="3" creationId="{F234B099-009E-4020-B31F-69A5DDC22EDD}"/>
          </ac:picMkLst>
        </pc:picChg>
        <pc:picChg chg="add mod">
          <ac:chgData name="Bhagyashri Sahu (UK)" userId="f327155b-8f2f-489b-af07-b5b6ba24eded" providerId="ADAL" clId="{83387DA4-A423-48A2-8A25-985D384CBCE1}" dt="2022-03-24T07:56:43.559" v="531" actId="14100"/>
          <ac:picMkLst>
            <pc:docMk/>
            <pc:sldMk cId="0" sldId="542"/>
            <ac:picMk id="4" creationId="{9EF0C629-2C91-4906-8CEA-7D6106DFAC9D}"/>
          </ac:picMkLst>
        </pc:picChg>
        <pc:picChg chg="del">
          <ac:chgData name="Bhagyashri Sahu (UK)" userId="f327155b-8f2f-489b-af07-b5b6ba24eded" providerId="ADAL" clId="{83387DA4-A423-48A2-8A25-985D384CBCE1}" dt="2022-02-22T08:57:40.784" v="17" actId="478"/>
          <ac:picMkLst>
            <pc:docMk/>
            <pc:sldMk cId="0" sldId="542"/>
            <ac:picMk id="104" creationId="{5350153B-8689-4F0C-97A7-A777530294F2}"/>
          </ac:picMkLst>
        </pc:picChg>
      </pc:sldChg>
      <pc:sldChg chg="addSp delSp modSp mod">
        <pc:chgData name="Bhagyashri Sahu (UK)" userId="f327155b-8f2f-489b-af07-b5b6ba24eded" providerId="ADAL" clId="{83387DA4-A423-48A2-8A25-985D384CBCE1}" dt="2022-02-22T09:00:08.207" v="53"/>
        <pc:sldMkLst>
          <pc:docMk/>
          <pc:sldMk cId="0" sldId="549"/>
        </pc:sldMkLst>
        <pc:picChg chg="add mod">
          <ac:chgData name="Bhagyashri Sahu (UK)" userId="f327155b-8f2f-489b-af07-b5b6ba24eded" providerId="ADAL" clId="{83387DA4-A423-48A2-8A25-985D384CBCE1}" dt="2022-02-22T09:00:08.207" v="53"/>
          <ac:picMkLst>
            <pc:docMk/>
            <pc:sldMk cId="0" sldId="549"/>
            <ac:picMk id="9" creationId="{0951C9F5-BF9E-41E7-880B-2D54DDA3F6AB}"/>
          </ac:picMkLst>
        </pc:picChg>
        <pc:picChg chg="del">
          <ac:chgData name="Bhagyashri Sahu (UK)" userId="f327155b-8f2f-489b-af07-b5b6ba24eded" providerId="ADAL" clId="{83387DA4-A423-48A2-8A25-985D384CBCE1}" dt="2022-02-22T09:00:07.853" v="52" actId="478"/>
          <ac:picMkLst>
            <pc:docMk/>
            <pc:sldMk cId="0" sldId="549"/>
            <ac:picMk id="10" creationId="{274104FF-D199-4D61-8E3C-6385D835FB15}"/>
          </ac:picMkLst>
        </pc:picChg>
      </pc:sldChg>
      <pc:sldChg chg="addSp delSp modSp mod">
        <pc:chgData name="Bhagyashri Sahu (UK)" userId="f327155b-8f2f-489b-af07-b5b6ba24eded" providerId="ADAL" clId="{83387DA4-A423-48A2-8A25-985D384CBCE1}" dt="2022-03-16T06:32:29.024" v="289" actId="20577"/>
        <pc:sldMkLst>
          <pc:docMk/>
          <pc:sldMk cId="0" sldId="558"/>
        </pc:sldMkLst>
        <pc:graphicFrameChg chg="modGraphic">
          <ac:chgData name="Bhagyashri Sahu (UK)" userId="f327155b-8f2f-489b-af07-b5b6ba24eded" providerId="ADAL" clId="{83387DA4-A423-48A2-8A25-985D384CBCE1}" dt="2022-03-16T06:32:29.024" v="289" actId="20577"/>
          <ac:graphicFrameMkLst>
            <pc:docMk/>
            <pc:sldMk cId="0" sldId="558"/>
            <ac:graphicFrameMk id="18480" creationId="{D111ACC7-AF03-4E19-85C6-4871FA3D9755}"/>
          </ac:graphicFrameMkLst>
        </pc:graphicFrameChg>
        <pc:picChg chg="add mod">
          <ac:chgData name="Bhagyashri Sahu (UK)" userId="f327155b-8f2f-489b-af07-b5b6ba24eded" providerId="ADAL" clId="{83387DA4-A423-48A2-8A25-985D384CBCE1}" dt="2022-02-22T09:01:29.519" v="88" actId="14100"/>
          <ac:picMkLst>
            <pc:docMk/>
            <pc:sldMk cId="0" sldId="558"/>
            <ac:picMk id="6" creationId="{823F4FA5-C8A7-47A0-AEA0-EDD723C7AC2A}"/>
          </ac:picMkLst>
        </pc:picChg>
        <pc:picChg chg="del">
          <ac:chgData name="Bhagyashri Sahu (UK)" userId="f327155b-8f2f-489b-af07-b5b6ba24eded" providerId="ADAL" clId="{83387DA4-A423-48A2-8A25-985D384CBCE1}" dt="2022-02-22T09:01:26.824" v="86" actId="478"/>
          <ac:picMkLst>
            <pc:docMk/>
            <pc:sldMk cId="0" sldId="558"/>
            <ac:picMk id="7" creationId="{733BEB8E-0B88-4BAF-BEFA-40C0D44A1ECC}"/>
          </ac:picMkLst>
        </pc:picChg>
      </pc:sldChg>
      <pc:sldChg chg="addSp delSp modSp mod">
        <pc:chgData name="Bhagyashri Sahu (UK)" userId="f327155b-8f2f-489b-af07-b5b6ba24eded" providerId="ADAL" clId="{83387DA4-A423-48A2-8A25-985D384CBCE1}" dt="2022-02-25T10:45:20.356" v="196" actId="1076"/>
        <pc:sldMkLst>
          <pc:docMk/>
          <pc:sldMk cId="0" sldId="559"/>
        </pc:sldMkLst>
        <pc:spChg chg="mod">
          <ac:chgData name="Bhagyashri Sahu (UK)" userId="f327155b-8f2f-489b-af07-b5b6ba24eded" providerId="ADAL" clId="{83387DA4-A423-48A2-8A25-985D384CBCE1}" dt="2022-02-25T10:45:04.826" v="193" actId="20577"/>
          <ac:spMkLst>
            <pc:docMk/>
            <pc:sldMk cId="0" sldId="559"/>
            <ac:spMk id="37890" creationId="{8A235635-695A-4B56-9EB1-3CF7C902B604}"/>
          </ac:spMkLst>
        </pc:spChg>
        <pc:spChg chg="mod">
          <ac:chgData name="Bhagyashri Sahu (UK)" userId="f327155b-8f2f-489b-af07-b5b6ba24eded" providerId="ADAL" clId="{83387DA4-A423-48A2-8A25-985D384CBCE1}" dt="2022-02-25T10:45:20.356" v="196" actId="1076"/>
          <ac:spMkLst>
            <pc:docMk/>
            <pc:sldMk cId="0" sldId="559"/>
            <ac:spMk id="37896" creationId="{00000000-0000-0000-0000-000000000000}"/>
          </ac:spMkLst>
        </pc:spChg>
        <pc:picChg chg="add mod">
          <ac:chgData name="Bhagyashri Sahu (UK)" userId="f327155b-8f2f-489b-af07-b5b6ba24eded" providerId="ADAL" clId="{83387DA4-A423-48A2-8A25-985D384CBCE1}" dt="2022-02-22T09:01:33.543" v="90"/>
          <ac:picMkLst>
            <pc:docMk/>
            <pc:sldMk cId="0" sldId="559"/>
            <ac:picMk id="9" creationId="{62969C6C-838E-422D-A512-DCC4D983BEFD}"/>
          </ac:picMkLst>
        </pc:picChg>
        <pc:picChg chg="del">
          <ac:chgData name="Bhagyashri Sahu (UK)" userId="f327155b-8f2f-489b-af07-b5b6ba24eded" providerId="ADAL" clId="{83387DA4-A423-48A2-8A25-985D384CBCE1}" dt="2022-02-22T09:01:33.227" v="89" actId="478"/>
          <ac:picMkLst>
            <pc:docMk/>
            <pc:sldMk cId="0" sldId="559"/>
            <ac:picMk id="11" creationId="{198E2C3B-E5AA-44F5-A139-67D050EE33FB}"/>
          </ac:picMkLst>
        </pc:picChg>
        <pc:picChg chg="mod">
          <ac:chgData name="Bhagyashri Sahu (UK)" userId="f327155b-8f2f-489b-af07-b5b6ba24eded" providerId="ADAL" clId="{83387DA4-A423-48A2-8A25-985D384CBCE1}" dt="2022-02-25T10:45:14.361" v="195" actId="1076"/>
          <ac:picMkLst>
            <pc:docMk/>
            <pc:sldMk cId="0" sldId="559"/>
            <ac:picMk id="37891" creationId="{00000000-0000-0000-0000-000000000000}"/>
          </ac:picMkLst>
        </pc:picChg>
        <pc:picChg chg="mod">
          <ac:chgData name="Bhagyashri Sahu (UK)" userId="f327155b-8f2f-489b-af07-b5b6ba24eded" providerId="ADAL" clId="{83387DA4-A423-48A2-8A25-985D384CBCE1}" dt="2022-02-25T10:45:12.112" v="194" actId="1076"/>
          <ac:picMkLst>
            <pc:docMk/>
            <pc:sldMk cId="0" sldId="559"/>
            <ac:picMk id="37892" creationId="{00000000-0000-0000-0000-000000000000}"/>
          </ac:picMkLst>
        </pc:picChg>
      </pc:sldChg>
      <pc:sldChg chg="addSp delSp modSp mod">
        <pc:chgData name="Bhagyashri Sahu (UK)" userId="f327155b-8f2f-489b-af07-b5b6ba24eded" providerId="ADAL" clId="{83387DA4-A423-48A2-8A25-985D384CBCE1}" dt="2022-02-22T09:00:49.103" v="69"/>
        <pc:sldMkLst>
          <pc:docMk/>
          <pc:sldMk cId="0" sldId="561"/>
        </pc:sldMkLst>
        <pc:picChg chg="add mod">
          <ac:chgData name="Bhagyashri Sahu (UK)" userId="f327155b-8f2f-489b-af07-b5b6ba24eded" providerId="ADAL" clId="{83387DA4-A423-48A2-8A25-985D384CBCE1}" dt="2022-02-22T09:00:49.103" v="69"/>
          <ac:picMkLst>
            <pc:docMk/>
            <pc:sldMk cId="0" sldId="561"/>
            <ac:picMk id="7" creationId="{685B3B05-4FDC-46EA-9227-58CAA3B78683}"/>
          </ac:picMkLst>
        </pc:picChg>
        <pc:picChg chg="del">
          <ac:chgData name="Bhagyashri Sahu (UK)" userId="f327155b-8f2f-489b-af07-b5b6ba24eded" providerId="ADAL" clId="{83387DA4-A423-48A2-8A25-985D384CBCE1}" dt="2022-02-22T09:00:48.734" v="68" actId="478"/>
          <ac:picMkLst>
            <pc:docMk/>
            <pc:sldMk cId="0" sldId="561"/>
            <ac:picMk id="8" creationId="{7FB68EFC-10E9-4381-A170-388B56BC102A}"/>
          </ac:picMkLst>
        </pc:picChg>
      </pc:sldChg>
      <pc:sldChg chg="addSp delSp modSp mod">
        <pc:chgData name="Bhagyashri Sahu (UK)" userId="f327155b-8f2f-489b-af07-b5b6ba24eded" providerId="ADAL" clId="{83387DA4-A423-48A2-8A25-985D384CBCE1}" dt="2022-02-22T09:00:46.428" v="67"/>
        <pc:sldMkLst>
          <pc:docMk/>
          <pc:sldMk cId="0" sldId="562"/>
        </pc:sldMkLst>
        <pc:picChg chg="add mod">
          <ac:chgData name="Bhagyashri Sahu (UK)" userId="f327155b-8f2f-489b-af07-b5b6ba24eded" providerId="ADAL" clId="{83387DA4-A423-48A2-8A25-985D384CBCE1}" dt="2022-02-22T09:00:46.428" v="67"/>
          <ac:picMkLst>
            <pc:docMk/>
            <pc:sldMk cId="0" sldId="562"/>
            <ac:picMk id="7" creationId="{EC0CBE81-142E-4F0D-B1C2-3FF8005C8E9B}"/>
          </ac:picMkLst>
        </pc:picChg>
        <pc:picChg chg="del">
          <ac:chgData name="Bhagyashri Sahu (UK)" userId="f327155b-8f2f-489b-af07-b5b6ba24eded" providerId="ADAL" clId="{83387DA4-A423-48A2-8A25-985D384CBCE1}" dt="2022-02-22T09:00:46.039" v="66" actId="478"/>
          <ac:picMkLst>
            <pc:docMk/>
            <pc:sldMk cId="0" sldId="562"/>
            <ac:picMk id="8" creationId="{81C30A53-E15B-4CCC-B8D2-A655C776C28C}"/>
          </ac:picMkLst>
        </pc:picChg>
      </pc:sldChg>
      <pc:sldChg chg="addSp delSp modSp mod">
        <pc:chgData name="Bhagyashri Sahu (UK)" userId="f327155b-8f2f-489b-af07-b5b6ba24eded" providerId="ADAL" clId="{83387DA4-A423-48A2-8A25-985D384CBCE1}" dt="2022-03-16T07:08:46.345" v="293" actId="20577"/>
        <pc:sldMkLst>
          <pc:docMk/>
          <pc:sldMk cId="0" sldId="570"/>
        </pc:sldMkLst>
        <pc:spChg chg="mod">
          <ac:chgData name="Bhagyashri Sahu (UK)" userId="f327155b-8f2f-489b-af07-b5b6ba24eded" providerId="ADAL" clId="{83387DA4-A423-48A2-8A25-985D384CBCE1}" dt="2022-03-16T07:08:46.345" v="293" actId="20577"/>
          <ac:spMkLst>
            <pc:docMk/>
            <pc:sldMk cId="0" sldId="570"/>
            <ac:spMk id="6" creationId="{80BDCE1D-E9A3-4F60-9CE3-59128BDECA71}"/>
          </ac:spMkLst>
        </pc:spChg>
        <pc:picChg chg="add mod">
          <ac:chgData name="Bhagyashri Sahu (UK)" userId="f327155b-8f2f-489b-af07-b5b6ba24eded" providerId="ADAL" clId="{83387DA4-A423-48A2-8A25-985D384CBCE1}" dt="2022-02-22T09:01:52.689" v="98"/>
          <ac:picMkLst>
            <pc:docMk/>
            <pc:sldMk cId="0" sldId="570"/>
            <ac:picMk id="7" creationId="{20AA8998-DBB3-4122-B877-F76158C1A389}"/>
          </ac:picMkLst>
        </pc:picChg>
        <pc:picChg chg="del">
          <ac:chgData name="Bhagyashri Sahu (UK)" userId="f327155b-8f2f-489b-af07-b5b6ba24eded" providerId="ADAL" clId="{83387DA4-A423-48A2-8A25-985D384CBCE1}" dt="2022-02-22T09:01:52.388" v="97" actId="478"/>
          <ac:picMkLst>
            <pc:docMk/>
            <pc:sldMk cId="0" sldId="570"/>
            <ac:picMk id="8" creationId="{98AFDBD1-4863-4A39-875B-734CD8CD346F}"/>
          </ac:picMkLst>
        </pc:picChg>
      </pc:sldChg>
      <pc:sldChg chg="addSp delSp modSp mod">
        <pc:chgData name="Bhagyashri Sahu (UK)" userId="f327155b-8f2f-489b-af07-b5b6ba24eded" providerId="ADAL" clId="{83387DA4-A423-48A2-8A25-985D384CBCE1}" dt="2022-02-22T09:01:58.787" v="102"/>
        <pc:sldMkLst>
          <pc:docMk/>
          <pc:sldMk cId="0" sldId="571"/>
        </pc:sldMkLst>
        <pc:picChg chg="add mod">
          <ac:chgData name="Bhagyashri Sahu (UK)" userId="f327155b-8f2f-489b-af07-b5b6ba24eded" providerId="ADAL" clId="{83387DA4-A423-48A2-8A25-985D384CBCE1}" dt="2022-02-22T09:01:58.787" v="102"/>
          <ac:picMkLst>
            <pc:docMk/>
            <pc:sldMk cId="0" sldId="571"/>
            <ac:picMk id="7" creationId="{7832462D-2D0A-4049-8D5E-112C09AAFAEF}"/>
          </ac:picMkLst>
        </pc:picChg>
        <pc:picChg chg="del">
          <ac:chgData name="Bhagyashri Sahu (UK)" userId="f327155b-8f2f-489b-af07-b5b6ba24eded" providerId="ADAL" clId="{83387DA4-A423-48A2-8A25-985D384CBCE1}" dt="2022-02-22T09:01:58.503" v="101" actId="478"/>
          <ac:picMkLst>
            <pc:docMk/>
            <pc:sldMk cId="0" sldId="571"/>
            <ac:picMk id="8" creationId="{77A8469A-153D-470D-A609-B08C2CA4B233}"/>
          </ac:picMkLst>
        </pc:picChg>
      </pc:sldChg>
      <pc:sldChg chg="addSp delSp modSp mod">
        <pc:chgData name="Bhagyashri Sahu (UK)" userId="f327155b-8f2f-489b-af07-b5b6ba24eded" providerId="ADAL" clId="{83387DA4-A423-48A2-8A25-985D384CBCE1}" dt="2022-03-16T07:16:16.639" v="294" actId="20577"/>
        <pc:sldMkLst>
          <pc:docMk/>
          <pc:sldMk cId="0" sldId="572"/>
        </pc:sldMkLst>
        <pc:spChg chg="mod">
          <ac:chgData name="Bhagyashri Sahu (UK)" userId="f327155b-8f2f-489b-af07-b5b6ba24eded" providerId="ADAL" clId="{83387DA4-A423-48A2-8A25-985D384CBCE1}" dt="2022-03-16T07:16:16.639" v="294" actId="20577"/>
          <ac:spMkLst>
            <pc:docMk/>
            <pc:sldMk cId="0" sldId="572"/>
            <ac:spMk id="6" creationId="{F2877656-F1E9-48F0-AB9C-7EEE94D7A232}"/>
          </ac:spMkLst>
        </pc:spChg>
        <pc:picChg chg="del">
          <ac:chgData name="Bhagyashri Sahu (UK)" userId="f327155b-8f2f-489b-af07-b5b6ba24eded" providerId="ADAL" clId="{83387DA4-A423-48A2-8A25-985D384CBCE1}" dt="2022-02-22T09:01:55.665" v="99" actId="478"/>
          <ac:picMkLst>
            <pc:docMk/>
            <pc:sldMk cId="0" sldId="572"/>
            <ac:picMk id="7" creationId="{AEA424D5-987E-4284-9ADB-F5064A47B5CB}"/>
          </ac:picMkLst>
        </pc:picChg>
        <pc:picChg chg="add mod">
          <ac:chgData name="Bhagyashri Sahu (UK)" userId="f327155b-8f2f-489b-af07-b5b6ba24eded" providerId="ADAL" clId="{83387DA4-A423-48A2-8A25-985D384CBCE1}" dt="2022-02-22T09:01:55.950" v="100"/>
          <ac:picMkLst>
            <pc:docMk/>
            <pc:sldMk cId="0" sldId="572"/>
            <ac:picMk id="8" creationId="{DCB906FB-3AD3-4119-97F4-12B3F21DBB7C}"/>
          </ac:picMkLst>
        </pc:picChg>
      </pc:sldChg>
      <pc:sldChg chg="addSp delSp modSp mod">
        <pc:chgData name="Bhagyashri Sahu (UK)" userId="f327155b-8f2f-489b-af07-b5b6ba24eded" providerId="ADAL" clId="{83387DA4-A423-48A2-8A25-985D384CBCE1}" dt="2022-02-22T09:02:01.292" v="104"/>
        <pc:sldMkLst>
          <pc:docMk/>
          <pc:sldMk cId="0" sldId="573"/>
        </pc:sldMkLst>
        <pc:picChg chg="del">
          <ac:chgData name="Bhagyashri Sahu (UK)" userId="f327155b-8f2f-489b-af07-b5b6ba24eded" providerId="ADAL" clId="{83387DA4-A423-48A2-8A25-985D384CBCE1}" dt="2022-02-22T09:02:00.992" v="103" actId="478"/>
          <ac:picMkLst>
            <pc:docMk/>
            <pc:sldMk cId="0" sldId="573"/>
            <ac:picMk id="6" creationId="{56CB5A46-D179-4E7B-9CA7-DDEFD8B8F19E}"/>
          </ac:picMkLst>
        </pc:picChg>
        <pc:picChg chg="add mod">
          <ac:chgData name="Bhagyashri Sahu (UK)" userId="f327155b-8f2f-489b-af07-b5b6ba24eded" providerId="ADAL" clId="{83387DA4-A423-48A2-8A25-985D384CBCE1}" dt="2022-02-22T09:02:01.292" v="104"/>
          <ac:picMkLst>
            <pc:docMk/>
            <pc:sldMk cId="0" sldId="573"/>
            <ac:picMk id="7" creationId="{0A05A8BA-C3F5-497F-9904-123C2EAF0048}"/>
          </ac:picMkLst>
        </pc:picChg>
      </pc:sldChg>
      <pc:sldChg chg="addSp delSp modSp mod">
        <pc:chgData name="Bhagyashri Sahu (UK)" userId="f327155b-8f2f-489b-af07-b5b6ba24eded" providerId="ADAL" clId="{83387DA4-A423-48A2-8A25-985D384CBCE1}" dt="2022-03-16T07:32:23.273" v="393" actId="207"/>
        <pc:sldMkLst>
          <pc:docMk/>
          <pc:sldMk cId="0" sldId="574"/>
        </pc:sldMkLst>
        <pc:graphicFrameChg chg="modGraphic">
          <ac:chgData name="Bhagyashri Sahu (UK)" userId="f327155b-8f2f-489b-af07-b5b6ba24eded" providerId="ADAL" clId="{83387DA4-A423-48A2-8A25-985D384CBCE1}" dt="2022-03-16T07:32:23.273" v="393" actId="207"/>
          <ac:graphicFrameMkLst>
            <pc:docMk/>
            <pc:sldMk cId="0" sldId="574"/>
            <ac:graphicFrameMk id="3" creationId="{5184E38F-E629-4A28-A284-A771D7106763}"/>
          </ac:graphicFrameMkLst>
        </pc:graphicFrameChg>
        <pc:picChg chg="del">
          <ac:chgData name="Bhagyashri Sahu (UK)" userId="f327155b-8f2f-489b-af07-b5b6ba24eded" providerId="ADAL" clId="{83387DA4-A423-48A2-8A25-985D384CBCE1}" dt="2022-02-22T09:02:03.645" v="105" actId="478"/>
          <ac:picMkLst>
            <pc:docMk/>
            <pc:sldMk cId="0" sldId="574"/>
            <ac:picMk id="7" creationId="{D9C551D5-D5F4-4940-A445-5AFE77FFA8B0}"/>
          </ac:picMkLst>
        </pc:picChg>
        <pc:picChg chg="add mod">
          <ac:chgData name="Bhagyashri Sahu (UK)" userId="f327155b-8f2f-489b-af07-b5b6ba24eded" providerId="ADAL" clId="{83387DA4-A423-48A2-8A25-985D384CBCE1}" dt="2022-02-22T09:02:04.030" v="106"/>
          <ac:picMkLst>
            <pc:docMk/>
            <pc:sldMk cId="0" sldId="574"/>
            <ac:picMk id="8" creationId="{21F660C1-3721-4ACC-91A0-DE81E68AD717}"/>
          </ac:picMkLst>
        </pc:picChg>
      </pc:sldChg>
      <pc:sldChg chg="addSp delSp modSp mod">
        <pc:chgData name="Bhagyashri Sahu (UK)" userId="f327155b-8f2f-489b-af07-b5b6ba24eded" providerId="ADAL" clId="{83387DA4-A423-48A2-8A25-985D384CBCE1}" dt="2022-02-22T09:02:36.531" v="110"/>
        <pc:sldMkLst>
          <pc:docMk/>
          <pc:sldMk cId="0" sldId="575"/>
        </pc:sldMkLst>
        <pc:picChg chg="del">
          <ac:chgData name="Bhagyashri Sahu (UK)" userId="f327155b-8f2f-489b-af07-b5b6ba24eded" providerId="ADAL" clId="{83387DA4-A423-48A2-8A25-985D384CBCE1}" dt="2022-02-22T09:02:36.246" v="109" actId="478"/>
          <ac:picMkLst>
            <pc:docMk/>
            <pc:sldMk cId="0" sldId="575"/>
            <ac:picMk id="7" creationId="{F442C91E-FA43-4A8A-90FB-6964806F3B9F}"/>
          </ac:picMkLst>
        </pc:picChg>
        <pc:picChg chg="add mod">
          <ac:chgData name="Bhagyashri Sahu (UK)" userId="f327155b-8f2f-489b-af07-b5b6ba24eded" providerId="ADAL" clId="{83387DA4-A423-48A2-8A25-985D384CBCE1}" dt="2022-02-22T09:02:36.531" v="110"/>
          <ac:picMkLst>
            <pc:docMk/>
            <pc:sldMk cId="0" sldId="575"/>
            <ac:picMk id="8" creationId="{4620BDA0-3B7C-4F9F-847E-98EA934E10EE}"/>
          </ac:picMkLst>
        </pc:picChg>
      </pc:sldChg>
      <pc:sldChg chg="addSp delSp modSp mod">
        <pc:chgData name="Bhagyashri Sahu (UK)" userId="f327155b-8f2f-489b-af07-b5b6ba24eded" providerId="ADAL" clId="{83387DA4-A423-48A2-8A25-985D384CBCE1}" dt="2022-03-16T07:29:46.430" v="386" actId="1076"/>
        <pc:sldMkLst>
          <pc:docMk/>
          <pc:sldMk cId="0" sldId="577"/>
        </pc:sldMkLst>
        <pc:spChg chg="mod">
          <ac:chgData name="Bhagyashri Sahu (UK)" userId="f327155b-8f2f-489b-af07-b5b6ba24eded" providerId="ADAL" clId="{83387DA4-A423-48A2-8A25-985D384CBCE1}" dt="2022-03-16T07:29:46.430" v="386" actId="1076"/>
          <ac:spMkLst>
            <pc:docMk/>
            <pc:sldMk cId="0" sldId="577"/>
            <ac:spMk id="11" creationId="{9A694CC9-9ECF-46D8-9C23-2F10045FE165}"/>
          </ac:spMkLst>
        </pc:spChg>
        <pc:spChg chg="mod">
          <ac:chgData name="Bhagyashri Sahu (UK)" userId="f327155b-8f2f-489b-af07-b5b6ba24eded" providerId="ADAL" clId="{83387DA4-A423-48A2-8A25-985D384CBCE1}" dt="2022-03-16T07:29:42.758" v="385" actId="1076"/>
          <ac:spMkLst>
            <pc:docMk/>
            <pc:sldMk cId="0" sldId="577"/>
            <ac:spMk id="74758" creationId="{00000000-0000-0000-0000-000000000000}"/>
          </ac:spMkLst>
        </pc:spChg>
        <pc:graphicFrameChg chg="mod modGraphic">
          <ac:chgData name="Bhagyashri Sahu (UK)" userId="f327155b-8f2f-489b-af07-b5b6ba24eded" providerId="ADAL" clId="{83387DA4-A423-48A2-8A25-985D384CBCE1}" dt="2022-03-16T07:29:27.224" v="383" actId="21"/>
          <ac:graphicFrameMkLst>
            <pc:docMk/>
            <pc:sldMk cId="0" sldId="577"/>
            <ac:graphicFrameMk id="2" creationId="{95766C2D-EB90-43EF-8C32-D707C2647F9F}"/>
          </ac:graphicFrameMkLst>
        </pc:graphicFrameChg>
        <pc:picChg chg="del">
          <ac:chgData name="Bhagyashri Sahu (UK)" userId="f327155b-8f2f-489b-af07-b5b6ba24eded" providerId="ADAL" clId="{83387DA4-A423-48A2-8A25-985D384CBCE1}" dt="2022-02-22T09:02:38.792" v="111" actId="478"/>
          <ac:picMkLst>
            <pc:docMk/>
            <pc:sldMk cId="0" sldId="577"/>
            <ac:picMk id="7" creationId="{5E697DDF-4AD4-4EA6-BF5C-0ADB9D391AED}"/>
          </ac:picMkLst>
        </pc:picChg>
        <pc:picChg chg="add mod">
          <ac:chgData name="Bhagyashri Sahu (UK)" userId="f327155b-8f2f-489b-af07-b5b6ba24eded" providerId="ADAL" clId="{83387DA4-A423-48A2-8A25-985D384CBCE1}" dt="2022-02-22T09:02:39.099" v="112"/>
          <ac:picMkLst>
            <pc:docMk/>
            <pc:sldMk cId="0" sldId="577"/>
            <ac:picMk id="8" creationId="{B5549E65-7F6E-40A9-B93B-17519873A74E}"/>
          </ac:picMkLst>
        </pc:picChg>
      </pc:sldChg>
      <pc:sldChg chg="addSp delSp modSp mod">
        <pc:chgData name="Bhagyashri Sahu (UK)" userId="f327155b-8f2f-489b-af07-b5b6ba24eded" providerId="ADAL" clId="{83387DA4-A423-48A2-8A25-985D384CBCE1}" dt="2022-02-22T09:02:45.546" v="116"/>
        <pc:sldMkLst>
          <pc:docMk/>
          <pc:sldMk cId="0" sldId="578"/>
        </pc:sldMkLst>
        <pc:picChg chg="del">
          <ac:chgData name="Bhagyashri Sahu (UK)" userId="f327155b-8f2f-489b-af07-b5b6ba24eded" providerId="ADAL" clId="{83387DA4-A423-48A2-8A25-985D384CBCE1}" dt="2022-02-22T09:02:45.330" v="115" actId="478"/>
          <ac:picMkLst>
            <pc:docMk/>
            <pc:sldMk cId="0" sldId="578"/>
            <ac:picMk id="7" creationId="{62AC0A5E-5750-4186-9C60-1A4F3DC07367}"/>
          </ac:picMkLst>
        </pc:picChg>
        <pc:picChg chg="add mod">
          <ac:chgData name="Bhagyashri Sahu (UK)" userId="f327155b-8f2f-489b-af07-b5b6ba24eded" providerId="ADAL" clId="{83387DA4-A423-48A2-8A25-985D384CBCE1}" dt="2022-02-22T09:02:45.546" v="116"/>
          <ac:picMkLst>
            <pc:docMk/>
            <pc:sldMk cId="0" sldId="578"/>
            <ac:picMk id="8" creationId="{044D95E6-FF46-4DF7-BF31-9F6AB0D118B7}"/>
          </ac:picMkLst>
        </pc:picChg>
      </pc:sldChg>
      <pc:sldChg chg="modSp mod">
        <pc:chgData name="Bhagyashri Sahu (UK)" userId="f327155b-8f2f-489b-af07-b5b6ba24eded" providerId="ADAL" clId="{83387DA4-A423-48A2-8A25-985D384CBCE1}" dt="2022-03-16T05:41:22.061" v="217" actId="20577"/>
        <pc:sldMkLst>
          <pc:docMk/>
          <pc:sldMk cId="0" sldId="586"/>
        </pc:sldMkLst>
        <pc:spChg chg="mod">
          <ac:chgData name="Bhagyashri Sahu (UK)" userId="f327155b-8f2f-489b-af07-b5b6ba24eded" providerId="ADAL" clId="{83387DA4-A423-48A2-8A25-985D384CBCE1}" dt="2022-03-16T05:41:22.061" v="217" actId="20577"/>
          <ac:spMkLst>
            <pc:docMk/>
            <pc:sldMk cId="0" sldId="586"/>
            <ac:spMk id="2" creationId="{07595E89-6001-4C08-9CB9-B2564F50D2DD}"/>
          </ac:spMkLst>
        </pc:spChg>
      </pc:sldChg>
      <pc:sldChg chg="addSp delSp modSp mod">
        <pc:chgData name="Bhagyashri Sahu (UK)" userId="f327155b-8f2f-489b-af07-b5b6ba24eded" providerId="ADAL" clId="{83387DA4-A423-48A2-8A25-985D384CBCE1}" dt="2022-02-22T09:01:46.097" v="94"/>
        <pc:sldMkLst>
          <pc:docMk/>
          <pc:sldMk cId="121147526" sldId="587"/>
        </pc:sldMkLst>
        <pc:picChg chg="add mod">
          <ac:chgData name="Bhagyashri Sahu (UK)" userId="f327155b-8f2f-489b-af07-b5b6ba24eded" providerId="ADAL" clId="{83387DA4-A423-48A2-8A25-985D384CBCE1}" dt="2022-02-22T09:01:46.097" v="94"/>
          <ac:picMkLst>
            <pc:docMk/>
            <pc:sldMk cId="121147526" sldId="587"/>
            <ac:picMk id="7" creationId="{D1870F1A-3066-4D6B-B5DE-917CE8605F67}"/>
          </ac:picMkLst>
        </pc:picChg>
        <pc:picChg chg="del">
          <ac:chgData name="Bhagyashri Sahu (UK)" userId="f327155b-8f2f-489b-af07-b5b6ba24eded" providerId="ADAL" clId="{83387DA4-A423-48A2-8A25-985D384CBCE1}" dt="2022-02-22T09:01:45.749" v="93" actId="478"/>
          <ac:picMkLst>
            <pc:docMk/>
            <pc:sldMk cId="121147526" sldId="587"/>
            <ac:picMk id="8" creationId="{D28DE817-D35F-46C3-B882-CF0E2663425F}"/>
          </ac:picMkLst>
        </pc:picChg>
      </pc:sldChg>
      <pc:sldChg chg="addSp delSp modSp mod">
        <pc:chgData name="Bhagyashri Sahu (UK)" userId="f327155b-8f2f-489b-af07-b5b6ba24eded" providerId="ADAL" clId="{83387DA4-A423-48A2-8A25-985D384CBCE1}" dt="2022-02-22T08:59:00.661" v="36" actId="1076"/>
        <pc:sldMkLst>
          <pc:docMk/>
          <pc:sldMk cId="4001222990" sldId="588"/>
        </pc:sldMkLst>
        <pc:picChg chg="add mod">
          <ac:chgData name="Bhagyashri Sahu (UK)" userId="f327155b-8f2f-489b-af07-b5b6ba24eded" providerId="ADAL" clId="{83387DA4-A423-48A2-8A25-985D384CBCE1}" dt="2022-02-22T08:59:00.661" v="36" actId="1076"/>
          <ac:picMkLst>
            <pc:docMk/>
            <pc:sldMk cId="4001222990" sldId="588"/>
            <ac:picMk id="6" creationId="{98B97DDE-15E5-4A49-8EF1-F93333303B11}"/>
          </ac:picMkLst>
        </pc:picChg>
        <pc:picChg chg="del">
          <ac:chgData name="Bhagyashri Sahu (UK)" userId="f327155b-8f2f-489b-af07-b5b6ba24eded" providerId="ADAL" clId="{83387DA4-A423-48A2-8A25-985D384CBCE1}" dt="2022-02-22T08:58:40.667" v="32" actId="478"/>
          <ac:picMkLst>
            <pc:docMk/>
            <pc:sldMk cId="4001222990" sldId="588"/>
            <ac:picMk id="7" creationId="{A15EE9E8-516A-440D-861F-7FF73326D4C5}"/>
          </ac:picMkLst>
        </pc:picChg>
      </pc:sldChg>
      <pc:sldChg chg="addSp delSp modSp mod">
        <pc:chgData name="Bhagyashri Sahu (UK)" userId="f327155b-8f2f-489b-af07-b5b6ba24eded" providerId="ADAL" clId="{83387DA4-A423-48A2-8A25-985D384CBCE1}" dt="2022-02-25T09:22:35.487" v="186" actId="20577"/>
        <pc:sldMkLst>
          <pc:docMk/>
          <pc:sldMk cId="3563491868" sldId="589"/>
        </pc:sldMkLst>
        <pc:spChg chg="mod">
          <ac:chgData name="Bhagyashri Sahu (UK)" userId="f327155b-8f2f-489b-af07-b5b6ba24eded" providerId="ADAL" clId="{83387DA4-A423-48A2-8A25-985D384CBCE1}" dt="2022-02-25T09:22:35.487" v="186" actId="20577"/>
          <ac:spMkLst>
            <pc:docMk/>
            <pc:sldMk cId="3563491868" sldId="589"/>
            <ac:spMk id="23557" creationId="{00000000-0000-0000-0000-000000000000}"/>
          </ac:spMkLst>
        </pc:spChg>
        <pc:picChg chg="add mod">
          <ac:chgData name="Bhagyashri Sahu (UK)" userId="f327155b-8f2f-489b-af07-b5b6ba24eded" providerId="ADAL" clId="{83387DA4-A423-48A2-8A25-985D384CBCE1}" dt="2022-02-22T09:00:01.506" v="49"/>
          <ac:picMkLst>
            <pc:docMk/>
            <pc:sldMk cId="3563491868" sldId="589"/>
            <ac:picMk id="6" creationId="{E56CE248-D0A6-407E-BEF4-76FA3D6D3483}"/>
          </ac:picMkLst>
        </pc:picChg>
        <pc:picChg chg="del">
          <ac:chgData name="Bhagyashri Sahu (UK)" userId="f327155b-8f2f-489b-af07-b5b6ba24eded" providerId="ADAL" clId="{83387DA4-A423-48A2-8A25-985D384CBCE1}" dt="2022-02-22T09:00:00.804" v="48" actId="478"/>
          <ac:picMkLst>
            <pc:docMk/>
            <pc:sldMk cId="3563491868" sldId="589"/>
            <ac:picMk id="7" creationId="{00256670-32E2-4CDE-B483-B50B78E02760}"/>
          </ac:picMkLst>
        </pc:picChg>
      </pc:sldChg>
      <pc:sldChg chg="addSp delSp modSp mod">
        <pc:chgData name="Bhagyashri Sahu (UK)" userId="f327155b-8f2f-489b-af07-b5b6ba24eded" providerId="ADAL" clId="{83387DA4-A423-48A2-8A25-985D384CBCE1}" dt="2022-02-22T09:00:05.084" v="51"/>
        <pc:sldMkLst>
          <pc:docMk/>
          <pc:sldMk cId="2904980089" sldId="590"/>
        </pc:sldMkLst>
        <pc:picChg chg="add mod">
          <ac:chgData name="Bhagyashri Sahu (UK)" userId="f327155b-8f2f-489b-af07-b5b6ba24eded" providerId="ADAL" clId="{83387DA4-A423-48A2-8A25-985D384CBCE1}" dt="2022-02-22T09:00:05.084" v="51"/>
          <ac:picMkLst>
            <pc:docMk/>
            <pc:sldMk cId="2904980089" sldId="590"/>
            <ac:picMk id="6" creationId="{D31E0CCA-7A1B-47D0-AD49-C9D9EEFD7A0D}"/>
          </ac:picMkLst>
        </pc:picChg>
        <pc:picChg chg="del">
          <ac:chgData name="Bhagyashri Sahu (UK)" userId="f327155b-8f2f-489b-af07-b5b6ba24eded" providerId="ADAL" clId="{83387DA4-A423-48A2-8A25-985D384CBCE1}" dt="2022-02-22T09:00:04.583" v="50" actId="478"/>
          <ac:picMkLst>
            <pc:docMk/>
            <pc:sldMk cId="2904980089" sldId="590"/>
            <ac:picMk id="7" creationId="{95D781D2-FB19-4BA4-B392-E5ED1B4C115B}"/>
          </ac:picMkLst>
        </pc:picChg>
      </pc:sldChg>
      <pc:sldChg chg="addSp delSp modSp mod">
        <pc:chgData name="Bhagyashri Sahu (UK)" userId="f327155b-8f2f-489b-af07-b5b6ba24eded" providerId="ADAL" clId="{83387DA4-A423-48A2-8A25-985D384CBCE1}" dt="2022-02-22T09:02:34.203" v="108"/>
        <pc:sldMkLst>
          <pc:docMk/>
          <pc:sldMk cId="962903478" sldId="593"/>
        </pc:sldMkLst>
        <pc:picChg chg="del">
          <ac:chgData name="Bhagyashri Sahu (UK)" userId="f327155b-8f2f-489b-af07-b5b6ba24eded" providerId="ADAL" clId="{83387DA4-A423-48A2-8A25-985D384CBCE1}" dt="2022-02-22T09:02:33.787" v="107" actId="478"/>
          <ac:picMkLst>
            <pc:docMk/>
            <pc:sldMk cId="962903478" sldId="593"/>
            <ac:picMk id="8" creationId="{C948C1D9-B642-41D4-8726-FA162001BC67}"/>
          </ac:picMkLst>
        </pc:picChg>
        <pc:picChg chg="add mod">
          <ac:chgData name="Bhagyashri Sahu (UK)" userId="f327155b-8f2f-489b-af07-b5b6ba24eded" providerId="ADAL" clId="{83387DA4-A423-48A2-8A25-985D384CBCE1}" dt="2022-02-22T09:02:34.203" v="108"/>
          <ac:picMkLst>
            <pc:docMk/>
            <pc:sldMk cId="962903478" sldId="593"/>
            <ac:picMk id="9" creationId="{2C489363-BE34-484C-B638-6463FF5861D8}"/>
          </ac:picMkLst>
        </pc:picChg>
      </pc:sldChg>
      <pc:sldChg chg="addSp delSp modSp mod">
        <pc:chgData name="Bhagyashri Sahu (UK)" userId="f327155b-8f2f-489b-af07-b5b6ba24eded" providerId="ADAL" clId="{83387DA4-A423-48A2-8A25-985D384CBCE1}" dt="2022-02-25T10:44:31.107" v="187" actId="313"/>
        <pc:sldMkLst>
          <pc:docMk/>
          <pc:sldMk cId="3147659698" sldId="594"/>
        </pc:sldMkLst>
        <pc:spChg chg="mod">
          <ac:chgData name="Bhagyashri Sahu (UK)" userId="f327155b-8f2f-489b-af07-b5b6ba24eded" providerId="ADAL" clId="{83387DA4-A423-48A2-8A25-985D384CBCE1}" dt="2022-02-25T10:44:31.107" v="187" actId="313"/>
          <ac:spMkLst>
            <pc:docMk/>
            <pc:sldMk cId="3147659698" sldId="594"/>
            <ac:spMk id="6" creationId="{F2877656-F1E9-48F0-AB9C-7EEE94D7A232}"/>
          </ac:spMkLst>
        </pc:spChg>
        <pc:picChg chg="del">
          <ac:chgData name="Bhagyashri Sahu (UK)" userId="f327155b-8f2f-489b-af07-b5b6ba24eded" providerId="ADAL" clId="{83387DA4-A423-48A2-8A25-985D384CBCE1}" dt="2022-02-22T09:00:51.479" v="70" actId="478"/>
          <ac:picMkLst>
            <pc:docMk/>
            <pc:sldMk cId="3147659698" sldId="594"/>
            <ac:picMk id="10" creationId="{5C3A5EF0-2952-4478-B188-2B13FA4CF10F}"/>
          </ac:picMkLst>
        </pc:picChg>
        <pc:picChg chg="add mod">
          <ac:chgData name="Bhagyashri Sahu (UK)" userId="f327155b-8f2f-489b-af07-b5b6ba24eded" providerId="ADAL" clId="{83387DA4-A423-48A2-8A25-985D384CBCE1}" dt="2022-02-22T09:01:01.419" v="74" actId="14100"/>
          <ac:picMkLst>
            <pc:docMk/>
            <pc:sldMk cId="3147659698" sldId="594"/>
            <ac:picMk id="12" creationId="{43B8A987-2017-4754-B05C-C6F480F39E24}"/>
          </ac:picMkLst>
        </pc:picChg>
      </pc:sldChg>
      <pc:sldChg chg="addSp delSp modSp mod">
        <pc:chgData name="Bhagyashri Sahu (UK)" userId="f327155b-8f2f-489b-af07-b5b6ba24eded" providerId="ADAL" clId="{83387DA4-A423-48A2-8A25-985D384CBCE1}" dt="2022-02-22T09:01:13.465" v="81"/>
        <pc:sldMkLst>
          <pc:docMk/>
          <pc:sldMk cId="515028319" sldId="597"/>
        </pc:sldMkLst>
        <pc:picChg chg="add mod">
          <ac:chgData name="Bhagyashri Sahu (UK)" userId="f327155b-8f2f-489b-af07-b5b6ba24eded" providerId="ADAL" clId="{83387DA4-A423-48A2-8A25-985D384CBCE1}" dt="2022-02-22T09:01:13.465" v="81"/>
          <ac:picMkLst>
            <pc:docMk/>
            <pc:sldMk cId="515028319" sldId="597"/>
            <ac:picMk id="6" creationId="{F7992B36-B13C-42B5-95BB-3F9219DED2D2}"/>
          </ac:picMkLst>
        </pc:picChg>
        <pc:picChg chg="del">
          <ac:chgData name="Bhagyashri Sahu (UK)" userId="f327155b-8f2f-489b-af07-b5b6ba24eded" providerId="ADAL" clId="{83387DA4-A423-48A2-8A25-985D384CBCE1}" dt="2022-02-22T09:01:13.158" v="80" actId="478"/>
          <ac:picMkLst>
            <pc:docMk/>
            <pc:sldMk cId="515028319" sldId="597"/>
            <ac:picMk id="8" creationId="{009BA32C-661E-42E1-BE51-A056DBC85F3B}"/>
          </ac:picMkLst>
        </pc:picChg>
      </pc:sldChg>
      <pc:sldChg chg="addSp delSp modSp mod">
        <pc:chgData name="Bhagyashri Sahu (UK)" userId="f327155b-8f2f-489b-af07-b5b6ba24eded" providerId="ADAL" clId="{83387DA4-A423-48A2-8A25-985D384CBCE1}" dt="2022-03-29T13:39:16.909" v="575" actId="5793"/>
        <pc:sldMkLst>
          <pc:docMk/>
          <pc:sldMk cId="753002857" sldId="598"/>
        </pc:sldMkLst>
        <pc:spChg chg="mod">
          <ac:chgData name="Bhagyashri Sahu (UK)" userId="f327155b-8f2f-489b-af07-b5b6ba24eded" providerId="ADAL" clId="{83387DA4-A423-48A2-8A25-985D384CBCE1}" dt="2022-03-29T13:39:16.909" v="575" actId="5793"/>
          <ac:spMkLst>
            <pc:docMk/>
            <pc:sldMk cId="753002857" sldId="598"/>
            <ac:spMk id="2" creationId="{A9C06729-F44C-4550-8E78-F84308B97305}"/>
          </ac:spMkLst>
        </pc:spChg>
        <pc:picChg chg="add mod">
          <ac:chgData name="Bhagyashri Sahu (UK)" userId="f327155b-8f2f-489b-af07-b5b6ba24eded" providerId="ADAL" clId="{83387DA4-A423-48A2-8A25-985D384CBCE1}" dt="2022-02-22T08:59:09.036" v="38"/>
          <ac:picMkLst>
            <pc:docMk/>
            <pc:sldMk cId="753002857" sldId="598"/>
            <ac:picMk id="6" creationId="{76120F04-DE54-4F94-9832-DD86C4D0AEB8}"/>
          </ac:picMkLst>
        </pc:picChg>
        <pc:picChg chg="del">
          <ac:chgData name="Bhagyashri Sahu (UK)" userId="f327155b-8f2f-489b-af07-b5b6ba24eded" providerId="ADAL" clId="{83387DA4-A423-48A2-8A25-985D384CBCE1}" dt="2022-02-22T08:59:08.481" v="37" actId="478"/>
          <ac:picMkLst>
            <pc:docMk/>
            <pc:sldMk cId="753002857" sldId="598"/>
            <ac:picMk id="7" creationId="{BAED152B-18CD-4ADA-8BE3-030F545ED76A}"/>
          </ac:picMkLst>
        </pc:picChg>
      </pc:sldChg>
      <pc:sldChg chg="addSp delSp modSp mod">
        <pc:chgData name="Bhagyashri Sahu (UK)" userId="f327155b-8f2f-489b-af07-b5b6ba24eded" providerId="ADAL" clId="{83387DA4-A423-48A2-8A25-985D384CBCE1}" dt="2022-02-25T09:08:44.056" v="142" actId="13926"/>
        <pc:sldMkLst>
          <pc:docMk/>
          <pc:sldMk cId="1556435741" sldId="600"/>
        </pc:sldMkLst>
        <pc:spChg chg="mod">
          <ac:chgData name="Bhagyashri Sahu (UK)" userId="f327155b-8f2f-489b-af07-b5b6ba24eded" providerId="ADAL" clId="{83387DA4-A423-48A2-8A25-985D384CBCE1}" dt="2022-02-25T09:08:41.012" v="141" actId="13926"/>
          <ac:spMkLst>
            <pc:docMk/>
            <pc:sldMk cId="1556435741" sldId="600"/>
            <ac:spMk id="2" creationId="{A9C06729-F44C-4550-8E78-F84308B97305}"/>
          </ac:spMkLst>
        </pc:spChg>
        <pc:spChg chg="mod">
          <ac:chgData name="Bhagyashri Sahu (UK)" userId="f327155b-8f2f-489b-af07-b5b6ba24eded" providerId="ADAL" clId="{83387DA4-A423-48A2-8A25-985D384CBCE1}" dt="2022-02-25T09:08:44.056" v="142" actId="13926"/>
          <ac:spMkLst>
            <pc:docMk/>
            <pc:sldMk cId="1556435741" sldId="600"/>
            <ac:spMk id="8" creationId="{77102CB5-1231-409C-9799-763685751762}"/>
          </ac:spMkLst>
        </pc:spChg>
        <pc:picChg chg="del">
          <ac:chgData name="Bhagyashri Sahu (UK)" userId="f327155b-8f2f-489b-af07-b5b6ba24eded" providerId="ADAL" clId="{83387DA4-A423-48A2-8A25-985D384CBCE1}" dt="2022-02-22T08:59:20.748" v="39" actId="478"/>
          <ac:picMkLst>
            <pc:docMk/>
            <pc:sldMk cId="1556435741" sldId="600"/>
            <ac:picMk id="7" creationId="{F316C601-1FD1-4220-8CD5-0CB78E11D856}"/>
          </ac:picMkLst>
        </pc:picChg>
        <pc:picChg chg="add mod">
          <ac:chgData name="Bhagyashri Sahu (UK)" userId="f327155b-8f2f-489b-af07-b5b6ba24eded" providerId="ADAL" clId="{83387DA4-A423-48A2-8A25-985D384CBCE1}" dt="2022-02-22T08:59:21.181" v="40"/>
          <ac:picMkLst>
            <pc:docMk/>
            <pc:sldMk cId="1556435741" sldId="600"/>
            <ac:picMk id="9" creationId="{81E48296-3526-40F1-A116-F3F29931C63F}"/>
          </ac:picMkLst>
        </pc:picChg>
      </pc:sldChg>
      <pc:sldChg chg="addSp delSp modSp mod">
        <pc:chgData name="Bhagyashri Sahu (UK)" userId="f327155b-8f2f-489b-af07-b5b6ba24eded" providerId="ADAL" clId="{83387DA4-A423-48A2-8A25-985D384CBCE1}" dt="2022-02-22T09:00:11.299" v="55"/>
        <pc:sldMkLst>
          <pc:docMk/>
          <pc:sldMk cId="2027125444" sldId="601"/>
        </pc:sldMkLst>
        <pc:picChg chg="add mod">
          <ac:chgData name="Bhagyashri Sahu (UK)" userId="f327155b-8f2f-489b-af07-b5b6ba24eded" providerId="ADAL" clId="{83387DA4-A423-48A2-8A25-985D384CBCE1}" dt="2022-02-22T09:00:11.299" v="55"/>
          <ac:picMkLst>
            <pc:docMk/>
            <pc:sldMk cId="2027125444" sldId="601"/>
            <ac:picMk id="7" creationId="{7F55505F-32B5-4E9D-9F86-955A382C25F0}"/>
          </ac:picMkLst>
        </pc:picChg>
        <pc:picChg chg="del">
          <ac:chgData name="Bhagyashri Sahu (UK)" userId="f327155b-8f2f-489b-af07-b5b6ba24eded" providerId="ADAL" clId="{83387DA4-A423-48A2-8A25-985D384CBCE1}" dt="2022-02-22T09:00:11.014" v="54" actId="478"/>
          <ac:picMkLst>
            <pc:docMk/>
            <pc:sldMk cId="2027125444" sldId="601"/>
            <ac:picMk id="8" creationId="{38F02546-BAD5-4C97-BD2C-21536E41531D}"/>
          </ac:picMkLst>
        </pc:picChg>
      </pc:sldChg>
      <pc:sldChg chg="addSp delSp modSp mod">
        <pc:chgData name="Bhagyashri Sahu (UK)" userId="f327155b-8f2f-489b-af07-b5b6ba24eded" providerId="ADAL" clId="{83387DA4-A423-48A2-8A25-985D384CBCE1}" dt="2022-02-22T09:00:37.047" v="63" actId="14100"/>
        <pc:sldMkLst>
          <pc:docMk/>
          <pc:sldMk cId="2771927739" sldId="602"/>
        </pc:sldMkLst>
        <pc:spChg chg="mod">
          <ac:chgData name="Bhagyashri Sahu (UK)" userId="f327155b-8f2f-489b-af07-b5b6ba24eded" providerId="ADAL" clId="{83387DA4-A423-48A2-8A25-985D384CBCE1}" dt="2022-02-22T06:02:05.893" v="12" actId="20577"/>
          <ac:spMkLst>
            <pc:docMk/>
            <pc:sldMk cId="2771927739" sldId="602"/>
            <ac:spMk id="15367" creationId="{7234C4F8-4DE7-4D26-8087-0E70AC6629D2}"/>
          </ac:spMkLst>
        </pc:spChg>
        <pc:picChg chg="add mod">
          <ac:chgData name="Bhagyashri Sahu (UK)" userId="f327155b-8f2f-489b-af07-b5b6ba24eded" providerId="ADAL" clId="{83387DA4-A423-48A2-8A25-985D384CBCE1}" dt="2022-02-22T09:00:37.047" v="63" actId="14100"/>
          <ac:picMkLst>
            <pc:docMk/>
            <pc:sldMk cId="2771927739" sldId="602"/>
            <ac:picMk id="7" creationId="{7BD41331-164D-48BD-ACA7-BF5642B16A19}"/>
          </ac:picMkLst>
        </pc:picChg>
        <pc:picChg chg="del">
          <ac:chgData name="Bhagyashri Sahu (UK)" userId="f327155b-8f2f-489b-af07-b5b6ba24eded" providerId="ADAL" clId="{83387DA4-A423-48A2-8A25-985D384CBCE1}" dt="2022-02-22T09:00:14.454" v="56" actId="478"/>
          <ac:picMkLst>
            <pc:docMk/>
            <pc:sldMk cId="2771927739" sldId="602"/>
            <ac:picMk id="8" creationId="{C046E16C-C1DB-4C0A-8933-CD022424AEB3}"/>
          </ac:picMkLst>
        </pc:picChg>
      </pc:sldChg>
      <pc:sldChg chg="addSp delSp modSp mod">
        <pc:chgData name="Bhagyashri Sahu (UK)" userId="f327155b-8f2f-489b-af07-b5b6ba24eded" providerId="ADAL" clId="{83387DA4-A423-48A2-8A25-985D384CBCE1}" dt="2022-02-22T09:00:41.678" v="65"/>
        <pc:sldMkLst>
          <pc:docMk/>
          <pc:sldMk cId="1818658649" sldId="603"/>
        </pc:sldMkLst>
        <pc:picChg chg="add mod">
          <ac:chgData name="Bhagyashri Sahu (UK)" userId="f327155b-8f2f-489b-af07-b5b6ba24eded" providerId="ADAL" clId="{83387DA4-A423-48A2-8A25-985D384CBCE1}" dt="2022-02-22T09:00:41.678" v="65"/>
          <ac:picMkLst>
            <pc:docMk/>
            <pc:sldMk cId="1818658649" sldId="603"/>
            <ac:picMk id="6" creationId="{81090799-AE51-4C30-8280-5955797874A2}"/>
          </ac:picMkLst>
        </pc:picChg>
        <pc:picChg chg="del">
          <ac:chgData name="Bhagyashri Sahu (UK)" userId="f327155b-8f2f-489b-af07-b5b6ba24eded" providerId="ADAL" clId="{83387DA4-A423-48A2-8A25-985D384CBCE1}" dt="2022-02-22T09:00:41.261" v="64" actId="478"/>
          <ac:picMkLst>
            <pc:docMk/>
            <pc:sldMk cId="1818658649" sldId="603"/>
            <ac:picMk id="7" creationId="{128E216C-97E7-4098-9315-A6E162A173AE}"/>
          </ac:picMkLst>
        </pc:picChg>
      </pc:sldChg>
      <pc:sldChg chg="addSp delSp modSp mod modAnim">
        <pc:chgData name="Bhagyashri Sahu (UK)" userId="f327155b-8f2f-489b-af07-b5b6ba24eded" providerId="ADAL" clId="{83387DA4-A423-48A2-8A25-985D384CBCE1}" dt="2022-02-25T09:15:07.338" v="170"/>
        <pc:sldMkLst>
          <pc:docMk/>
          <pc:sldMk cId="4240329800" sldId="604"/>
        </pc:sldMkLst>
        <pc:spChg chg="add del">
          <ac:chgData name="Bhagyashri Sahu (UK)" userId="f327155b-8f2f-489b-af07-b5b6ba24eded" providerId="ADAL" clId="{83387DA4-A423-48A2-8A25-985D384CBCE1}" dt="2022-02-25T09:10:40.555" v="144" actId="22"/>
          <ac:spMkLst>
            <pc:docMk/>
            <pc:sldMk cId="4240329800" sldId="604"/>
            <ac:spMk id="24" creationId="{453B4D44-9219-4D4E-89D9-3AE80504EF05}"/>
          </ac:spMkLst>
        </pc:spChg>
        <pc:picChg chg="mod">
          <ac:chgData name="Bhagyashri Sahu (UK)" userId="f327155b-8f2f-489b-af07-b5b6ba24eded" providerId="ADAL" clId="{83387DA4-A423-48A2-8A25-985D384CBCE1}" dt="2022-02-25T09:12:57.574" v="162" actId="1076"/>
          <ac:picMkLst>
            <pc:docMk/>
            <pc:sldMk cId="4240329800" sldId="604"/>
            <ac:picMk id="2" creationId="{0EE5111C-F6C1-498A-B3EB-DE9BCCFB89AE}"/>
          </ac:picMkLst>
        </pc:picChg>
        <pc:picChg chg="mod">
          <ac:chgData name="Bhagyashri Sahu (UK)" userId="f327155b-8f2f-489b-af07-b5b6ba24eded" providerId="ADAL" clId="{83387DA4-A423-48A2-8A25-985D384CBCE1}" dt="2022-02-25T09:12:36.218" v="160" actId="1076"/>
          <ac:picMkLst>
            <pc:docMk/>
            <pc:sldMk cId="4240329800" sldId="604"/>
            <ac:picMk id="6" creationId="{03FE68C4-547B-465C-A55E-380B496AA059}"/>
          </ac:picMkLst>
        </pc:picChg>
        <pc:picChg chg="mod">
          <ac:chgData name="Bhagyashri Sahu (UK)" userId="f327155b-8f2f-489b-af07-b5b6ba24eded" providerId="ADAL" clId="{83387DA4-A423-48A2-8A25-985D384CBCE1}" dt="2022-02-25T09:12:43.322" v="161" actId="1076"/>
          <ac:picMkLst>
            <pc:docMk/>
            <pc:sldMk cId="4240329800" sldId="604"/>
            <ac:picMk id="8" creationId="{62BB95F9-90BF-4358-B787-84003638556B}"/>
          </ac:picMkLst>
        </pc:picChg>
        <pc:picChg chg="add mod">
          <ac:chgData name="Bhagyashri Sahu (UK)" userId="f327155b-8f2f-489b-af07-b5b6ba24eded" providerId="ADAL" clId="{83387DA4-A423-48A2-8A25-985D384CBCE1}" dt="2022-02-22T08:59:50.430" v="45" actId="1076"/>
          <ac:picMkLst>
            <pc:docMk/>
            <pc:sldMk cId="4240329800" sldId="604"/>
            <ac:picMk id="22" creationId="{AD8D6464-8B0E-4C6D-A2E1-E7B7E92DDBCD}"/>
          </ac:picMkLst>
        </pc:picChg>
        <pc:picChg chg="add mod">
          <ac:chgData name="Bhagyashri Sahu (UK)" userId="f327155b-8f2f-489b-af07-b5b6ba24eded" providerId="ADAL" clId="{83387DA4-A423-48A2-8A25-985D384CBCE1}" dt="2022-02-25T09:12:59.625" v="163" actId="1076"/>
          <ac:picMkLst>
            <pc:docMk/>
            <pc:sldMk cId="4240329800" sldId="604"/>
            <ac:picMk id="1026" creationId="{BBF93A10-A2B8-4E01-BCBE-38299A664548}"/>
          </ac:picMkLst>
        </pc:picChg>
      </pc:sldChg>
      <pc:sldChg chg="addSp delSp modSp mod">
        <pc:chgData name="Bhagyashri Sahu (UK)" userId="f327155b-8f2f-489b-af07-b5b6ba24eded" providerId="ADAL" clId="{83387DA4-A423-48A2-8A25-985D384CBCE1}" dt="2022-02-22T09:02:41.542" v="114"/>
        <pc:sldMkLst>
          <pc:docMk/>
          <pc:sldMk cId="1603957079" sldId="605"/>
        </pc:sldMkLst>
        <pc:picChg chg="del">
          <ac:chgData name="Bhagyashri Sahu (UK)" userId="f327155b-8f2f-489b-af07-b5b6ba24eded" providerId="ADAL" clId="{83387DA4-A423-48A2-8A25-985D384CBCE1}" dt="2022-02-22T09:02:41.273" v="113" actId="478"/>
          <ac:picMkLst>
            <pc:docMk/>
            <pc:sldMk cId="1603957079" sldId="605"/>
            <ac:picMk id="7" creationId="{F84FBD39-2353-47BA-B509-A15339F52F76}"/>
          </ac:picMkLst>
        </pc:picChg>
        <pc:picChg chg="add mod">
          <ac:chgData name="Bhagyashri Sahu (UK)" userId="f327155b-8f2f-489b-af07-b5b6ba24eded" providerId="ADAL" clId="{83387DA4-A423-48A2-8A25-985D384CBCE1}" dt="2022-02-22T09:02:41.542" v="114"/>
          <ac:picMkLst>
            <pc:docMk/>
            <pc:sldMk cId="1603957079" sldId="605"/>
            <ac:picMk id="8" creationId="{01923584-FC46-45AE-898C-F0DF206CC075}"/>
          </ac:picMkLst>
        </pc:picChg>
      </pc:sldChg>
      <pc:sldChg chg="addSp delSp modSp mod">
        <pc:chgData name="Bhagyashri Sahu (UK)" userId="f327155b-8f2f-489b-af07-b5b6ba24eded" providerId="ADAL" clId="{83387DA4-A423-48A2-8A25-985D384CBCE1}" dt="2022-02-22T09:02:50.095" v="118"/>
        <pc:sldMkLst>
          <pc:docMk/>
          <pc:sldMk cId="1337311832" sldId="606"/>
        </pc:sldMkLst>
        <pc:picChg chg="del">
          <ac:chgData name="Bhagyashri Sahu (UK)" userId="f327155b-8f2f-489b-af07-b5b6ba24eded" providerId="ADAL" clId="{83387DA4-A423-48A2-8A25-985D384CBCE1}" dt="2022-02-22T09:02:49.795" v="117" actId="478"/>
          <ac:picMkLst>
            <pc:docMk/>
            <pc:sldMk cId="1337311832" sldId="606"/>
            <ac:picMk id="7" creationId="{61A979D6-2E71-4C05-BD29-AD2ACDDD9EAA}"/>
          </ac:picMkLst>
        </pc:picChg>
        <pc:picChg chg="add mod">
          <ac:chgData name="Bhagyashri Sahu (UK)" userId="f327155b-8f2f-489b-af07-b5b6ba24eded" providerId="ADAL" clId="{83387DA4-A423-48A2-8A25-985D384CBCE1}" dt="2022-02-22T09:02:50.095" v="118"/>
          <ac:picMkLst>
            <pc:docMk/>
            <pc:sldMk cId="1337311832" sldId="606"/>
            <ac:picMk id="8" creationId="{59D6626D-3F78-4753-A298-84DD254CE1DB}"/>
          </ac:picMkLst>
        </pc:picChg>
      </pc:sldChg>
      <pc:sldChg chg="addSp delSp modSp mod">
        <pc:chgData name="Bhagyashri Sahu (UK)" userId="f327155b-8f2f-489b-af07-b5b6ba24eded" providerId="ADAL" clId="{83387DA4-A423-48A2-8A25-985D384CBCE1}" dt="2022-02-22T09:06:14.737" v="133" actId="1076"/>
        <pc:sldMkLst>
          <pc:docMk/>
          <pc:sldMk cId="986778704" sldId="607"/>
        </pc:sldMkLst>
        <pc:spChg chg="mod">
          <ac:chgData name="Bhagyashri Sahu (UK)" userId="f327155b-8f2f-489b-af07-b5b6ba24eded" providerId="ADAL" clId="{83387DA4-A423-48A2-8A25-985D384CBCE1}" dt="2022-02-22T09:06:14.737" v="133" actId="1076"/>
          <ac:spMkLst>
            <pc:docMk/>
            <pc:sldMk cId="986778704" sldId="607"/>
            <ac:spMk id="11" creationId="{9A694CC9-9ECF-46D8-9C23-2F10045FE165}"/>
          </ac:spMkLst>
        </pc:spChg>
        <pc:spChg chg="mod">
          <ac:chgData name="Bhagyashri Sahu (UK)" userId="f327155b-8f2f-489b-af07-b5b6ba24eded" providerId="ADAL" clId="{83387DA4-A423-48A2-8A25-985D384CBCE1}" dt="2022-02-22T09:06:05.841" v="132" actId="1076"/>
          <ac:spMkLst>
            <pc:docMk/>
            <pc:sldMk cId="986778704" sldId="607"/>
            <ac:spMk id="74758" creationId="{00000000-0000-0000-0000-000000000000}"/>
          </ac:spMkLst>
        </pc:spChg>
        <pc:picChg chg="del">
          <ac:chgData name="Bhagyashri Sahu (UK)" userId="f327155b-8f2f-489b-af07-b5b6ba24eded" providerId="ADAL" clId="{83387DA4-A423-48A2-8A25-985D384CBCE1}" dt="2022-02-22T09:02:53.869" v="119" actId="478"/>
          <ac:picMkLst>
            <pc:docMk/>
            <pc:sldMk cId="986778704" sldId="607"/>
            <ac:picMk id="7" creationId="{6CFCA76A-B4E2-4582-B6F7-D1309027F3A0}"/>
          </ac:picMkLst>
        </pc:picChg>
        <pc:picChg chg="add mod">
          <ac:chgData name="Bhagyashri Sahu (UK)" userId="f327155b-8f2f-489b-af07-b5b6ba24eded" providerId="ADAL" clId="{83387DA4-A423-48A2-8A25-985D384CBCE1}" dt="2022-02-22T09:02:54.154" v="120"/>
          <ac:picMkLst>
            <pc:docMk/>
            <pc:sldMk cId="986778704" sldId="607"/>
            <ac:picMk id="8" creationId="{EF55E438-160D-4367-B818-A4F9020F631F}"/>
          </ac:picMkLst>
        </pc:picChg>
      </pc:sldChg>
      <pc:sldChg chg="addSp delSp modSp mod">
        <pc:chgData name="Bhagyashri Sahu (UK)" userId="f327155b-8f2f-489b-af07-b5b6ba24eded" providerId="ADAL" clId="{83387DA4-A423-48A2-8A25-985D384CBCE1}" dt="2022-02-22T08:59:55.940" v="47"/>
        <pc:sldMkLst>
          <pc:docMk/>
          <pc:sldMk cId="0" sldId="608"/>
        </pc:sldMkLst>
        <pc:picChg chg="add mod">
          <ac:chgData name="Bhagyashri Sahu (UK)" userId="f327155b-8f2f-489b-af07-b5b6ba24eded" providerId="ADAL" clId="{83387DA4-A423-48A2-8A25-985D384CBCE1}" dt="2022-02-22T08:59:55.940" v="47"/>
          <ac:picMkLst>
            <pc:docMk/>
            <pc:sldMk cId="0" sldId="608"/>
            <ac:picMk id="6" creationId="{AB2D0844-D26F-4BBA-9731-8FAE7485315B}"/>
          </ac:picMkLst>
        </pc:picChg>
        <pc:picChg chg="del">
          <ac:chgData name="Bhagyashri Sahu (UK)" userId="f327155b-8f2f-489b-af07-b5b6ba24eded" providerId="ADAL" clId="{83387DA4-A423-48A2-8A25-985D384CBCE1}" dt="2022-02-22T08:59:55.555" v="46" actId="478"/>
          <ac:picMkLst>
            <pc:docMk/>
            <pc:sldMk cId="0" sldId="608"/>
            <ac:picMk id="7" creationId="{38A340B2-40C5-4759-BC10-1CBCC9EEF488}"/>
          </ac:picMkLst>
        </pc:picChg>
      </pc:sldChg>
      <pc:sldChg chg="addSp delSp modSp mod">
        <pc:chgData name="Bhagyashri Sahu (UK)" userId="f327155b-8f2f-489b-af07-b5b6ba24eded" providerId="ADAL" clId="{83387DA4-A423-48A2-8A25-985D384CBCE1}" dt="2022-02-22T09:03:22.549" v="125" actId="1076"/>
        <pc:sldMkLst>
          <pc:docMk/>
          <pc:sldMk cId="1017676664" sldId="609"/>
        </pc:sldMkLst>
        <pc:spChg chg="add mod">
          <ac:chgData name="Bhagyashri Sahu (UK)" userId="f327155b-8f2f-489b-af07-b5b6ba24eded" providerId="ADAL" clId="{83387DA4-A423-48A2-8A25-985D384CBCE1}" dt="2022-02-22T09:03:16.544" v="124" actId="1076"/>
          <ac:spMkLst>
            <pc:docMk/>
            <pc:sldMk cId="1017676664" sldId="609"/>
            <ac:spMk id="8" creationId="{52044AD5-C9FA-469A-8511-9501B061BFB8}"/>
          </ac:spMkLst>
        </pc:spChg>
        <pc:spChg chg="mod">
          <ac:chgData name="Bhagyashri Sahu (UK)" userId="f327155b-8f2f-489b-af07-b5b6ba24eded" providerId="ADAL" clId="{83387DA4-A423-48A2-8A25-985D384CBCE1}" dt="2022-02-22T09:03:22.549" v="125" actId="1076"/>
          <ac:spMkLst>
            <pc:docMk/>
            <pc:sldMk cId="1017676664" sldId="609"/>
            <ac:spMk id="74758" creationId="{00000000-0000-0000-0000-000000000000}"/>
          </ac:spMkLst>
        </pc:spChg>
        <pc:picChg chg="add mod">
          <ac:chgData name="Bhagyashri Sahu (UK)" userId="f327155b-8f2f-489b-af07-b5b6ba24eded" providerId="ADAL" clId="{83387DA4-A423-48A2-8A25-985D384CBCE1}" dt="2022-02-22T09:02:57.377" v="122"/>
          <ac:picMkLst>
            <pc:docMk/>
            <pc:sldMk cId="1017676664" sldId="609"/>
            <ac:picMk id="6" creationId="{59FA0D56-7DDD-4EE5-ABF0-9304C6F3FFB9}"/>
          </ac:picMkLst>
        </pc:picChg>
        <pc:picChg chg="del">
          <ac:chgData name="Bhagyashri Sahu (UK)" userId="f327155b-8f2f-489b-af07-b5b6ba24eded" providerId="ADAL" clId="{83387DA4-A423-48A2-8A25-985D384CBCE1}" dt="2022-02-22T09:02:57.076" v="121" actId="478"/>
          <ac:picMkLst>
            <pc:docMk/>
            <pc:sldMk cId="1017676664" sldId="609"/>
            <ac:picMk id="7" creationId="{6CFCA76A-B4E2-4582-B6F7-D1309027F3A0}"/>
          </ac:picMkLst>
        </pc:picChg>
      </pc:sldChg>
      <pc:sldChg chg="modSp add mod">
        <pc:chgData name="Bhagyashri Sahu (UK)" userId="f327155b-8f2f-489b-af07-b5b6ba24eded" providerId="ADAL" clId="{83387DA4-A423-48A2-8A25-985D384CBCE1}" dt="2022-03-16T07:30:07.527" v="389" actId="1076"/>
        <pc:sldMkLst>
          <pc:docMk/>
          <pc:sldMk cId="2395625466" sldId="610"/>
        </pc:sldMkLst>
        <pc:spChg chg="mod">
          <ac:chgData name="Bhagyashri Sahu (UK)" userId="f327155b-8f2f-489b-af07-b5b6ba24eded" providerId="ADAL" clId="{83387DA4-A423-48A2-8A25-985D384CBCE1}" dt="2022-03-16T07:30:07.527" v="389" actId="1076"/>
          <ac:spMkLst>
            <pc:docMk/>
            <pc:sldMk cId="2395625466" sldId="610"/>
            <ac:spMk id="11" creationId="{9A694CC9-9ECF-46D8-9C23-2F10045FE165}"/>
          </ac:spMkLst>
        </pc:spChg>
        <pc:spChg chg="mod">
          <ac:chgData name="Bhagyashri Sahu (UK)" userId="f327155b-8f2f-489b-af07-b5b6ba24eded" providerId="ADAL" clId="{83387DA4-A423-48A2-8A25-985D384CBCE1}" dt="2022-03-16T07:30:03.831" v="388" actId="1076"/>
          <ac:spMkLst>
            <pc:docMk/>
            <pc:sldMk cId="2395625466" sldId="610"/>
            <ac:spMk id="74758" creationId="{00000000-0000-0000-0000-000000000000}"/>
          </ac:spMkLst>
        </pc:spChg>
        <pc:graphicFrameChg chg="modGraphic">
          <ac:chgData name="Bhagyashri Sahu (UK)" userId="f327155b-8f2f-489b-af07-b5b6ba24eded" providerId="ADAL" clId="{83387DA4-A423-48A2-8A25-985D384CBCE1}" dt="2022-03-16T07:29:58.172" v="387" actId="2165"/>
          <ac:graphicFrameMkLst>
            <pc:docMk/>
            <pc:sldMk cId="2395625466" sldId="610"/>
            <ac:graphicFrameMk id="2" creationId="{95766C2D-EB90-43EF-8C32-D707C2647F9F}"/>
          </ac:graphicFrameMkLst>
        </pc:graphicFrameChg>
      </pc:sldChg>
    </pc:docChg>
  </pc:docChgLst>
  <pc:docChgLst>
    <pc:chgData name="Nisha Ingale" userId="S::ningale@kcoverseas.com::7bf9898c-cb72-44bb-9a2f-99a2b80818d3" providerId="AD" clId="Web-{8FB7C9F2-E119-C86D-C6EA-0E53D2D5C253}"/>
    <pc:docChg chg="modSld">
      <pc:chgData name="Nisha Ingale" userId="S::ningale@kcoverseas.com::7bf9898c-cb72-44bb-9a2f-99a2b80818d3" providerId="AD" clId="Web-{8FB7C9F2-E119-C86D-C6EA-0E53D2D5C253}" dt="2021-08-10T05:40:31.625" v="1" actId="1076"/>
      <pc:docMkLst>
        <pc:docMk/>
      </pc:docMkLst>
      <pc:sldChg chg="modSp">
        <pc:chgData name="Nisha Ingale" userId="S::ningale@kcoverseas.com::7bf9898c-cb72-44bb-9a2f-99a2b80818d3" providerId="AD" clId="Web-{8FB7C9F2-E119-C86D-C6EA-0E53D2D5C253}" dt="2021-08-10T05:40:31.625" v="1" actId="1076"/>
        <pc:sldMkLst>
          <pc:docMk/>
          <pc:sldMk cId="753002857" sldId="598"/>
        </pc:sldMkLst>
        <pc:spChg chg="mod">
          <ac:chgData name="Nisha Ingale" userId="S::ningale@kcoverseas.com::7bf9898c-cb72-44bb-9a2f-99a2b80818d3" providerId="AD" clId="Web-{8FB7C9F2-E119-C86D-C6EA-0E53D2D5C253}" dt="2021-08-10T05:40:31.625" v="1" actId="1076"/>
          <ac:spMkLst>
            <pc:docMk/>
            <pc:sldMk cId="753002857" sldId="598"/>
            <ac:spMk id="5" creationId="{4DC40CC2-A977-42D8-B073-CF0A4519F20F}"/>
          </ac:spMkLst>
        </pc:spChg>
      </pc:sldChg>
    </pc:docChg>
  </pc:docChgLst>
  <pc:docChgLst>
    <pc:chgData name="Krishnaveni Venugopalan Nair" userId="3b181a8e-c40c-493f-a39d-ab8afe95287d" providerId="ADAL" clId="{F0F46A63-1C00-436F-9CEA-20410C6411A8}"/>
    <pc:docChg chg="addSld delSld">
      <pc:chgData name="Krishnaveni Venugopalan Nair" userId="3b181a8e-c40c-493f-a39d-ab8afe95287d" providerId="ADAL" clId="{F0F46A63-1C00-436F-9CEA-20410C6411A8}" dt="2021-10-19T09:37:40.075" v="7" actId="47"/>
      <pc:docMkLst>
        <pc:docMk/>
      </pc:docMkLst>
      <pc:sldChg chg="new del">
        <pc:chgData name="Krishnaveni Venugopalan Nair" userId="3b181a8e-c40c-493f-a39d-ab8afe95287d" providerId="ADAL" clId="{F0F46A63-1C00-436F-9CEA-20410C6411A8}" dt="2021-10-19T09:37:40.075" v="7" actId="47"/>
        <pc:sldMkLst>
          <pc:docMk/>
          <pc:sldMk cId="3593678251" sldId="609"/>
        </pc:sldMkLst>
      </pc:sldChg>
      <pc:sldChg chg="new del">
        <pc:chgData name="Krishnaveni Venugopalan Nair" userId="3b181a8e-c40c-493f-a39d-ab8afe95287d" providerId="ADAL" clId="{F0F46A63-1C00-436F-9CEA-20410C6411A8}" dt="2021-10-19T09:37:38" v="6" actId="47"/>
        <pc:sldMkLst>
          <pc:docMk/>
          <pc:sldMk cId="1684804456" sldId="610"/>
        </pc:sldMkLst>
      </pc:sldChg>
      <pc:sldChg chg="new del">
        <pc:chgData name="Krishnaveni Venugopalan Nair" userId="3b181a8e-c40c-493f-a39d-ab8afe95287d" providerId="ADAL" clId="{F0F46A63-1C00-436F-9CEA-20410C6411A8}" dt="2021-10-19T09:37:36.502" v="5" actId="47"/>
        <pc:sldMkLst>
          <pc:docMk/>
          <pc:sldMk cId="1997496565" sldId="611"/>
        </pc:sldMkLst>
      </pc:sldChg>
      <pc:sldChg chg="new del">
        <pc:chgData name="Krishnaveni Venugopalan Nair" userId="3b181a8e-c40c-493f-a39d-ab8afe95287d" providerId="ADAL" clId="{F0F46A63-1C00-436F-9CEA-20410C6411A8}" dt="2021-10-19T09:37:34.536" v="4" actId="47"/>
        <pc:sldMkLst>
          <pc:docMk/>
          <pc:sldMk cId="1829328" sldId="612"/>
        </pc:sldMkLst>
      </pc:sldChg>
    </pc:docChg>
  </pc:docChgLst>
  <pc:docChgLst>
    <pc:chgData name="Avinash Kharapkar" userId="85444f12-cc6e-45d2-9be6-f467d837a928" providerId="ADAL" clId="{C8A3415D-3EA8-4E42-A5CB-B190C67BC1FA}"/>
    <pc:docChg chg="modSld">
      <pc:chgData name="Avinash Kharapkar" userId="85444f12-cc6e-45d2-9be6-f467d837a928" providerId="ADAL" clId="{C8A3415D-3EA8-4E42-A5CB-B190C67BC1FA}" dt="2021-03-05T08:19:19.045" v="0" actId="6549"/>
      <pc:docMkLst>
        <pc:docMk/>
      </pc:docMkLst>
      <pc:sldChg chg="modSp mod">
        <pc:chgData name="Avinash Kharapkar" userId="85444f12-cc6e-45d2-9be6-f467d837a928" providerId="ADAL" clId="{C8A3415D-3EA8-4E42-A5CB-B190C67BC1FA}" dt="2021-03-05T08:19:19.045" v="0" actId="6549"/>
        <pc:sldMkLst>
          <pc:docMk/>
          <pc:sldMk cId="2904980089" sldId="590"/>
        </pc:sldMkLst>
        <pc:spChg chg="mod">
          <ac:chgData name="Avinash Kharapkar" userId="85444f12-cc6e-45d2-9be6-f467d837a928" providerId="ADAL" clId="{C8A3415D-3EA8-4E42-A5CB-B190C67BC1FA}" dt="2021-03-05T08:19:19.045" v="0" actId="6549"/>
          <ac:spMkLst>
            <pc:docMk/>
            <pc:sldMk cId="2904980089" sldId="590"/>
            <ac:spMk id="23557" creationId="{00000000-0000-0000-0000-000000000000}"/>
          </ac:spMkLst>
        </pc:spChg>
      </pc:sldChg>
    </pc:docChg>
  </pc:docChgLst>
  <pc:docChgLst>
    <pc:chgData name="Harshit  Dikhit" userId="48ae8725-62f2-404f-b92b-354cf3701432" providerId="ADAL" clId="{AC0A9BA1-1A5E-41DB-8826-FCFC050F3B58}"/>
    <pc:docChg chg="delSld">
      <pc:chgData name="Harshit  Dikhit" userId="48ae8725-62f2-404f-b92b-354cf3701432" providerId="ADAL" clId="{AC0A9BA1-1A5E-41DB-8826-FCFC050F3B58}" dt="2021-09-30T06:03:26.595" v="0" actId="47"/>
      <pc:docMkLst>
        <pc:docMk/>
      </pc:docMkLst>
      <pc:sldChg chg="del">
        <pc:chgData name="Harshit  Dikhit" userId="48ae8725-62f2-404f-b92b-354cf3701432" providerId="ADAL" clId="{AC0A9BA1-1A5E-41DB-8826-FCFC050F3B58}" dt="2021-09-30T06:03:26.595" v="0" actId="47"/>
        <pc:sldMkLst>
          <pc:docMk/>
          <pc:sldMk cId="0" sldId="585"/>
        </pc:sldMkLst>
      </pc:sldChg>
    </pc:docChg>
  </pc:docChgLst>
  <pc:docChgLst>
    <pc:chgData name="Tathagata  Poddar" userId="S::tpoddar@kcoverseas.com::de0e7760-ac01-4b93-babf-ce57ed5ec819" providerId="AD" clId="Web-{1DA914EF-6B96-06FA-EE46-360D15B0EF20}"/>
    <pc:docChg chg="modSld">
      <pc:chgData name="Tathagata  Poddar" userId="S::tpoddar@kcoverseas.com::de0e7760-ac01-4b93-babf-ce57ed5ec819" providerId="AD" clId="Web-{1DA914EF-6B96-06FA-EE46-360D15B0EF20}" dt="2022-01-07T10:23:22.166" v="1"/>
      <pc:docMkLst>
        <pc:docMk/>
      </pc:docMkLst>
      <pc:sldChg chg="modSp">
        <pc:chgData name="Tathagata  Poddar" userId="S::tpoddar@kcoverseas.com::de0e7760-ac01-4b93-babf-ce57ed5ec819" providerId="AD" clId="Web-{1DA914EF-6B96-06FA-EE46-360D15B0EF20}" dt="2022-01-07T10:23:22.166" v="1"/>
        <pc:sldMkLst>
          <pc:docMk/>
          <pc:sldMk cId="1846032673" sldId="436"/>
        </pc:sldMkLst>
        <pc:graphicFrameChg chg="modGraphic">
          <ac:chgData name="Tathagata  Poddar" userId="S::tpoddar@kcoverseas.com::de0e7760-ac01-4b93-babf-ce57ed5ec819" providerId="AD" clId="Web-{1DA914EF-6B96-06FA-EE46-360D15B0EF20}" dt="2022-01-07T10:23:22.166" v="1"/>
          <ac:graphicFrameMkLst>
            <pc:docMk/>
            <pc:sldMk cId="1846032673" sldId="436"/>
            <ac:graphicFrameMk id="5" creationId="{F765F7AF-BA2C-479D-866E-D6BBDFC1F2E1}"/>
          </ac:graphicFrameMkLst>
        </pc:graphicFrameChg>
      </pc:sldChg>
    </pc:docChg>
  </pc:docChgLst>
  <pc:docChgLst>
    <pc:chgData name="Bhavika  Assudani" userId="S::bassudani@kcoverseas.com::f1d59dd8-622f-48d6-980a-9070ea13af8c" providerId="AD" clId="Web-{B4C4BFEC-A7FA-FBA7-ABB3-3D1186AC4B43}"/>
    <pc:docChg chg="modSld">
      <pc:chgData name="Bhavika  Assudani" userId="S::bassudani@kcoverseas.com::f1d59dd8-622f-48d6-980a-9070ea13af8c" providerId="AD" clId="Web-{B4C4BFEC-A7FA-FBA7-ABB3-3D1186AC4B43}" dt="2021-11-30T07:33:29.360" v="1" actId="1076"/>
      <pc:docMkLst>
        <pc:docMk/>
      </pc:docMkLst>
      <pc:sldChg chg="modSp">
        <pc:chgData name="Bhavika  Assudani" userId="S::bassudani@kcoverseas.com::f1d59dd8-622f-48d6-980a-9070ea13af8c" providerId="AD" clId="Web-{B4C4BFEC-A7FA-FBA7-ABB3-3D1186AC4B43}" dt="2021-11-30T07:33:29.360" v="1" actId="1076"/>
        <pc:sldMkLst>
          <pc:docMk/>
          <pc:sldMk cId="0" sldId="542"/>
        </pc:sldMkLst>
        <pc:picChg chg="mod">
          <ac:chgData name="Bhavika  Assudani" userId="S::bassudani@kcoverseas.com::f1d59dd8-622f-48d6-980a-9070ea13af8c" providerId="AD" clId="Web-{B4C4BFEC-A7FA-FBA7-ABB3-3D1186AC4B43}" dt="2021-11-30T07:33:29.360" v="1" actId="1076"/>
          <ac:picMkLst>
            <pc:docMk/>
            <pc:sldMk cId="0" sldId="542"/>
            <ac:picMk id="3" creationId="{F234B099-009E-4020-B31F-69A5DDC22EDD}"/>
          </ac:picMkLst>
        </pc:picChg>
      </pc:sldChg>
    </pc:docChg>
  </pc:docChgLst>
  <pc:docChgLst>
    <pc:chgData name="Nisha Ingale" userId="7bf9898c-cb72-44bb-9a2f-99a2b80818d3" providerId="ADAL" clId="{D41DE4ED-D89E-4F83-8BA5-9E80A5F143CB}"/>
    <pc:docChg chg="undo custSel modSld">
      <pc:chgData name="Nisha Ingale" userId="7bf9898c-cb72-44bb-9a2f-99a2b80818d3" providerId="ADAL" clId="{D41DE4ED-D89E-4F83-8BA5-9E80A5F143CB}" dt="2020-12-11T19:24:21.550" v="5" actId="21"/>
      <pc:docMkLst>
        <pc:docMk/>
      </pc:docMkLst>
      <pc:sldChg chg="modSp mod">
        <pc:chgData name="Nisha Ingale" userId="7bf9898c-cb72-44bb-9a2f-99a2b80818d3" providerId="ADAL" clId="{D41DE4ED-D89E-4F83-8BA5-9E80A5F143CB}" dt="2020-12-11T18:48:55.915" v="2" actId="20578"/>
        <pc:sldMkLst>
          <pc:docMk/>
          <pc:sldMk cId="4001222990" sldId="588"/>
        </pc:sldMkLst>
        <pc:spChg chg="mod">
          <ac:chgData name="Nisha Ingale" userId="7bf9898c-cb72-44bb-9a2f-99a2b80818d3" providerId="ADAL" clId="{D41DE4ED-D89E-4F83-8BA5-9E80A5F143CB}" dt="2020-12-11T18:48:55.915" v="2" actId="20578"/>
          <ac:spMkLst>
            <pc:docMk/>
            <pc:sldMk cId="4001222990" sldId="588"/>
            <ac:spMk id="4" creationId="{5524EE0D-E371-434E-AA47-22E66A4BA2C7}"/>
          </ac:spMkLst>
        </pc:spChg>
      </pc:sldChg>
      <pc:sldChg chg="modSp mod">
        <pc:chgData name="Nisha Ingale" userId="7bf9898c-cb72-44bb-9a2f-99a2b80818d3" providerId="ADAL" clId="{D41DE4ED-D89E-4F83-8BA5-9E80A5F143CB}" dt="2020-12-11T18:13:54.133" v="0" actId="1076"/>
        <pc:sldMkLst>
          <pc:docMk/>
          <pc:sldMk cId="753002857" sldId="598"/>
        </pc:sldMkLst>
        <pc:spChg chg="mod">
          <ac:chgData name="Nisha Ingale" userId="7bf9898c-cb72-44bb-9a2f-99a2b80818d3" providerId="ADAL" clId="{D41DE4ED-D89E-4F83-8BA5-9E80A5F143CB}" dt="2020-12-11T18:13:54.133" v="0" actId="1076"/>
          <ac:spMkLst>
            <pc:docMk/>
            <pc:sldMk cId="753002857" sldId="598"/>
            <ac:spMk id="2" creationId="{A9C06729-F44C-4550-8E78-F84308B97305}"/>
          </ac:spMkLst>
        </pc:spChg>
      </pc:sldChg>
      <pc:sldChg chg="addSp delSp modSp mod">
        <pc:chgData name="Nisha Ingale" userId="7bf9898c-cb72-44bb-9a2f-99a2b80818d3" providerId="ADAL" clId="{D41DE4ED-D89E-4F83-8BA5-9E80A5F143CB}" dt="2020-12-11T19:24:21.550" v="5" actId="21"/>
        <pc:sldMkLst>
          <pc:docMk/>
          <pc:sldMk cId="2771927739" sldId="602"/>
        </pc:sldMkLst>
        <pc:spChg chg="add del mod">
          <ac:chgData name="Nisha Ingale" userId="7bf9898c-cb72-44bb-9a2f-99a2b80818d3" providerId="ADAL" clId="{D41DE4ED-D89E-4F83-8BA5-9E80A5F143CB}" dt="2020-12-11T19:24:21.550" v="5" actId="21"/>
          <ac:spMkLst>
            <pc:docMk/>
            <pc:sldMk cId="2771927739" sldId="602"/>
            <ac:spMk id="15367" creationId="{7234C4F8-4DE7-4D26-8087-0E70AC6629D2}"/>
          </ac:spMkLst>
        </pc:spChg>
        <pc:graphicFrameChg chg="add del mod">
          <ac:chgData name="Nisha Ingale" userId="7bf9898c-cb72-44bb-9a2f-99a2b80818d3" providerId="ADAL" clId="{D41DE4ED-D89E-4F83-8BA5-9E80A5F143CB}" dt="2020-12-11T19:24:21.550" v="5" actId="21"/>
          <ac:graphicFrameMkLst>
            <pc:docMk/>
            <pc:sldMk cId="2771927739" sldId="602"/>
            <ac:graphicFrameMk id="3" creationId="{65FAB82F-E294-438B-B29E-23EA014C08AB}"/>
          </ac:graphicFrameMkLst>
        </pc:graphicFrameChg>
      </pc:sldChg>
    </pc:docChg>
  </pc:docChgLst>
  <pc:docChgLst>
    <pc:chgData name="Prakhar Pogde" userId="70649a83-09de-42b2-8adf-a1ba365f0259" providerId="ADAL" clId="{949056D8-AC1D-4961-B6B1-591BA04120DC}"/>
    <pc:docChg chg="modSld">
      <pc:chgData name="Prakhar Pogde" userId="70649a83-09de-42b2-8adf-a1ba365f0259" providerId="ADAL" clId="{949056D8-AC1D-4961-B6B1-591BA04120DC}" dt="2021-02-24T05:00:15.995" v="1" actId="1037"/>
      <pc:docMkLst>
        <pc:docMk/>
      </pc:docMkLst>
      <pc:sldChg chg="modSp mod">
        <pc:chgData name="Prakhar Pogde" userId="70649a83-09de-42b2-8adf-a1ba365f0259" providerId="ADAL" clId="{949056D8-AC1D-4961-B6B1-591BA04120DC}" dt="2021-02-24T05:00:15.995" v="1" actId="1037"/>
        <pc:sldMkLst>
          <pc:docMk/>
          <pc:sldMk cId="0" sldId="608"/>
        </pc:sldMkLst>
        <pc:spChg chg="mod">
          <ac:chgData name="Prakhar Pogde" userId="70649a83-09de-42b2-8adf-a1ba365f0259" providerId="ADAL" clId="{949056D8-AC1D-4961-B6B1-591BA04120DC}" dt="2021-02-24T05:00:15.995" v="1" actId="1037"/>
          <ac:spMkLst>
            <pc:docMk/>
            <pc:sldMk cId="0" sldId="608"/>
            <ac:spMk id="10244" creationId="{CBED94F2-1EB6-4A27-8196-031A405FE3F3}"/>
          </ac:spMkLst>
        </pc:spChg>
      </pc:sldChg>
    </pc:docChg>
  </pc:docChgLst>
  <pc:docChgLst>
    <pc:chgData name="Mangesh Makde" userId="S::mmakde@kcoverseas.com::7f2e32b7-becf-42ad-971b-788c9fb815be" providerId="AD" clId="Web-{F10D7A3F-6B6B-B035-5078-2679E564FC42}"/>
    <pc:docChg chg="modSld">
      <pc:chgData name="Mangesh Makde" userId="S::mmakde@kcoverseas.com::7f2e32b7-becf-42ad-971b-788c9fb815be" providerId="AD" clId="Web-{F10D7A3F-6B6B-B035-5078-2679E564FC42}" dt="2022-03-03T06:06:57.506" v="140"/>
      <pc:docMkLst>
        <pc:docMk/>
      </pc:docMkLst>
      <pc:sldChg chg="addSp delSp modSp">
        <pc:chgData name="Mangesh Makde" userId="S::mmakde@kcoverseas.com::7f2e32b7-becf-42ad-971b-788c9fb815be" providerId="AD" clId="Web-{F10D7A3F-6B6B-B035-5078-2679E564FC42}" dt="2022-03-03T05:26:42.938" v="7" actId="1076"/>
        <pc:sldMkLst>
          <pc:docMk/>
          <pc:sldMk cId="0" sldId="465"/>
        </pc:sldMkLst>
        <pc:picChg chg="add mod">
          <ac:chgData name="Mangesh Makde" userId="S::mmakde@kcoverseas.com::7f2e32b7-becf-42ad-971b-788c9fb815be" providerId="AD" clId="Web-{F10D7A3F-6B6B-B035-5078-2679E564FC42}" dt="2022-03-03T05:26:42.938" v="7" actId="1076"/>
          <ac:picMkLst>
            <pc:docMk/>
            <pc:sldMk cId="0" sldId="465"/>
            <ac:picMk id="2" creationId="{C0B260C9-2503-4AC5-8E07-079106F5F48D}"/>
          </ac:picMkLst>
        </pc:picChg>
        <pc:picChg chg="add del">
          <ac:chgData name="Mangesh Makde" userId="S::mmakde@kcoverseas.com::7f2e32b7-becf-42ad-971b-788c9fb815be" providerId="AD" clId="Web-{F10D7A3F-6B6B-B035-5078-2679E564FC42}" dt="2022-03-03T05:26:32.453" v="5"/>
          <ac:picMkLst>
            <pc:docMk/>
            <pc:sldMk cId="0" sldId="465"/>
            <ac:picMk id="4" creationId="{39FCE8D3-693C-4995-8704-186E5A397DF1}"/>
          </ac:picMkLst>
        </pc:picChg>
      </pc:sldChg>
      <pc:sldChg chg="addSp delSp modSp">
        <pc:chgData name="Mangesh Makde" userId="S::mmakde@kcoverseas.com::7f2e32b7-becf-42ad-971b-788c9fb815be" providerId="AD" clId="Web-{F10D7A3F-6B6B-B035-5078-2679E564FC42}" dt="2022-03-03T05:26:56.470" v="10" actId="1076"/>
        <pc:sldMkLst>
          <pc:docMk/>
          <pc:sldMk cId="0" sldId="469"/>
        </pc:sldMkLst>
        <pc:picChg chg="del">
          <ac:chgData name="Mangesh Makde" userId="S::mmakde@kcoverseas.com::7f2e32b7-becf-42ad-971b-788c9fb815be" providerId="AD" clId="Web-{F10D7A3F-6B6B-B035-5078-2679E564FC42}" dt="2022-03-03T05:26:51.126" v="8"/>
          <ac:picMkLst>
            <pc:docMk/>
            <pc:sldMk cId="0" sldId="469"/>
            <ac:picMk id="9" creationId="{52C4F743-3CE7-4B11-8DA4-354E05F062D9}"/>
          </ac:picMkLst>
        </pc:picChg>
        <pc:picChg chg="add mod">
          <ac:chgData name="Mangesh Makde" userId="S::mmakde@kcoverseas.com::7f2e32b7-becf-42ad-971b-788c9fb815be" providerId="AD" clId="Web-{F10D7A3F-6B6B-B035-5078-2679E564FC42}" dt="2022-03-03T05:26:56.470" v="10" actId="1076"/>
          <ac:picMkLst>
            <pc:docMk/>
            <pc:sldMk cId="0" sldId="469"/>
            <ac:picMk id="47" creationId="{1521247D-4C9C-4DB3-9FFB-286F085DDDA8}"/>
          </ac:picMkLst>
        </pc:picChg>
      </pc:sldChg>
      <pc:sldChg chg="addSp delSp modSp">
        <pc:chgData name="Mangesh Makde" userId="S::mmakde@kcoverseas.com::7f2e32b7-becf-42ad-971b-788c9fb815be" providerId="AD" clId="Web-{F10D7A3F-6B6B-B035-5078-2679E564FC42}" dt="2022-03-03T06:06:57.506" v="140"/>
        <pc:sldMkLst>
          <pc:docMk/>
          <pc:sldMk cId="0" sldId="574"/>
        </pc:sldMkLst>
        <pc:spChg chg="add del">
          <ac:chgData name="Mangesh Makde" userId="S::mmakde@kcoverseas.com::7f2e32b7-becf-42ad-971b-788c9fb815be" providerId="AD" clId="Web-{F10D7A3F-6B6B-B035-5078-2679E564FC42}" dt="2022-03-03T06:06:57.506" v="140"/>
          <ac:spMkLst>
            <pc:docMk/>
            <pc:sldMk cId="0" sldId="574"/>
            <ac:spMk id="2" creationId="{4C7109FE-0203-4357-9026-3A1D794CDD8D}"/>
          </ac:spMkLst>
        </pc:spChg>
        <pc:graphicFrameChg chg="mod modGraphic">
          <ac:chgData name="Mangesh Makde" userId="S::mmakde@kcoverseas.com::7f2e32b7-becf-42ad-971b-788c9fb815be" providerId="AD" clId="Web-{F10D7A3F-6B6B-B035-5078-2679E564FC42}" dt="2022-03-03T06:06:51.959" v="138"/>
          <ac:graphicFrameMkLst>
            <pc:docMk/>
            <pc:sldMk cId="0" sldId="574"/>
            <ac:graphicFrameMk id="3" creationId="{5184E38F-E629-4A28-A284-A771D7106763}"/>
          </ac:graphicFrameMkLst>
        </pc:graphicFrameChg>
      </pc:sldChg>
      <pc:sldChg chg="modSp">
        <pc:chgData name="Mangesh Makde" userId="S::mmakde@kcoverseas.com::7f2e32b7-becf-42ad-971b-788c9fb815be" providerId="AD" clId="Web-{F10D7A3F-6B6B-B035-5078-2679E564FC42}" dt="2022-03-03T05:39:42.549" v="14"/>
        <pc:sldMkLst>
          <pc:docMk/>
          <pc:sldMk cId="0" sldId="577"/>
        </pc:sldMkLst>
        <pc:graphicFrameChg chg="mod modGraphic">
          <ac:chgData name="Mangesh Makde" userId="S::mmakde@kcoverseas.com::7f2e32b7-becf-42ad-971b-788c9fb815be" providerId="AD" clId="Web-{F10D7A3F-6B6B-B035-5078-2679E564FC42}" dt="2022-03-03T05:39:42.549" v="14"/>
          <ac:graphicFrameMkLst>
            <pc:docMk/>
            <pc:sldMk cId="0" sldId="577"/>
            <ac:graphicFrameMk id="2" creationId="{95766C2D-EB90-43EF-8C32-D707C2647F9F}"/>
          </ac:graphicFrameMkLst>
        </pc:graphicFrameChg>
      </pc:sldChg>
      <pc:sldChg chg="addSp delSp modSp">
        <pc:chgData name="Mangesh Makde" userId="S::mmakde@kcoverseas.com::7f2e32b7-becf-42ad-971b-788c9fb815be" providerId="AD" clId="Web-{F10D7A3F-6B6B-B035-5078-2679E564FC42}" dt="2022-03-03T05:26:11.156" v="2" actId="1076"/>
        <pc:sldMkLst>
          <pc:docMk/>
          <pc:sldMk cId="0" sldId="586"/>
        </pc:sldMkLst>
        <pc:picChg chg="add mod">
          <ac:chgData name="Mangesh Makde" userId="S::mmakde@kcoverseas.com::7f2e32b7-becf-42ad-971b-788c9fb815be" providerId="AD" clId="Web-{F10D7A3F-6B6B-B035-5078-2679E564FC42}" dt="2022-03-03T05:26:11.156" v="2" actId="1076"/>
          <ac:picMkLst>
            <pc:docMk/>
            <pc:sldMk cId="0" sldId="586"/>
            <ac:picMk id="3" creationId="{9751455A-4C0C-4C85-A093-9AE4F76E208B}"/>
          </ac:picMkLst>
        </pc:picChg>
        <pc:picChg chg="del">
          <ac:chgData name="Mangesh Makde" userId="S::mmakde@kcoverseas.com::7f2e32b7-becf-42ad-971b-788c9fb815be" providerId="AD" clId="Web-{F10D7A3F-6B6B-B035-5078-2679E564FC42}" dt="2022-03-03T05:25:49.577" v="0"/>
          <ac:picMkLst>
            <pc:docMk/>
            <pc:sldMk cId="0" sldId="586"/>
            <ac:picMk id="4" creationId="{DAFD1C0F-B8A6-48DC-9D98-03F43405454B}"/>
          </ac:picMkLst>
        </pc:picChg>
      </pc:sldChg>
      <pc:sldChg chg="modSp">
        <pc:chgData name="Mangesh Makde" userId="S::mmakde@kcoverseas.com::7f2e32b7-becf-42ad-971b-788c9fb815be" providerId="AD" clId="Web-{F10D7A3F-6B6B-B035-5078-2679E564FC42}" dt="2022-03-03T06:05:52.005" v="79"/>
        <pc:sldMkLst>
          <pc:docMk/>
          <pc:sldMk cId="962903478" sldId="593"/>
        </pc:sldMkLst>
        <pc:graphicFrameChg chg="modGraphic">
          <ac:chgData name="Mangesh Makde" userId="S::mmakde@kcoverseas.com::7f2e32b7-becf-42ad-971b-788c9fb815be" providerId="AD" clId="Web-{F10D7A3F-6B6B-B035-5078-2679E564FC42}" dt="2022-03-03T06:05:52.005" v="79"/>
          <ac:graphicFrameMkLst>
            <pc:docMk/>
            <pc:sldMk cId="962903478" sldId="593"/>
            <ac:graphicFrameMk id="2" creationId="{37AA5D49-E360-4A9D-80C4-A299C23ED0CE}"/>
          </ac:graphicFrameMkLst>
        </pc:graphicFrameChg>
      </pc:sldChg>
    </pc:docChg>
  </pc:docChgLst>
  <pc:docChgLst>
    <pc:chgData name="Vaishnavi Aloni" userId="d31544c2-eba7-4f15-9149-06d4a24e8930" providerId="ADAL" clId="{E319CCC2-553F-47A8-AFAB-1F52AFCA9935}"/>
    <pc:docChg chg="modSld">
      <pc:chgData name="Vaishnavi Aloni" userId="d31544c2-eba7-4f15-9149-06d4a24e8930" providerId="ADAL" clId="{E319CCC2-553F-47A8-AFAB-1F52AFCA9935}" dt="2021-09-28T02:16:00.238" v="1" actId="14734"/>
      <pc:docMkLst>
        <pc:docMk/>
      </pc:docMkLst>
      <pc:sldChg chg="modSp mod">
        <pc:chgData name="Vaishnavi Aloni" userId="d31544c2-eba7-4f15-9149-06d4a24e8930" providerId="ADAL" clId="{E319CCC2-553F-47A8-AFAB-1F52AFCA9935}" dt="2021-09-28T02:16:00.238" v="1" actId="14734"/>
        <pc:sldMkLst>
          <pc:docMk/>
          <pc:sldMk cId="2771927739" sldId="602"/>
        </pc:sldMkLst>
        <pc:graphicFrameChg chg="modGraphic">
          <ac:chgData name="Vaishnavi Aloni" userId="d31544c2-eba7-4f15-9149-06d4a24e8930" providerId="ADAL" clId="{E319CCC2-553F-47A8-AFAB-1F52AFCA9935}" dt="2021-09-28T02:16:00.238" v="1" actId="14734"/>
          <ac:graphicFrameMkLst>
            <pc:docMk/>
            <pc:sldMk cId="2771927739" sldId="602"/>
            <ac:graphicFrameMk id="3" creationId="{65FAB82F-E294-438B-B29E-23EA014C08AB}"/>
          </ac:graphicFrameMkLst>
        </pc:graphicFrameChg>
      </pc:sldChg>
    </pc:docChg>
  </pc:docChgLst>
  <pc:docChgLst>
    <pc:chgData name="Avinash Kharapkar" userId="85444f12-cc6e-45d2-9be6-f467d837a928" providerId="ADAL" clId="{B31B1EEF-FF58-4147-887C-929BA4B5FA7B}"/>
    <pc:docChg chg="custSel modSld">
      <pc:chgData name="Avinash Kharapkar" userId="85444f12-cc6e-45d2-9be6-f467d837a928" providerId="ADAL" clId="{B31B1EEF-FF58-4147-887C-929BA4B5FA7B}" dt="2020-11-01T07:55:26.892" v="0" actId="33524"/>
      <pc:docMkLst>
        <pc:docMk/>
      </pc:docMkLst>
      <pc:sldChg chg="modSp mod">
        <pc:chgData name="Avinash Kharapkar" userId="85444f12-cc6e-45d2-9be6-f467d837a928" providerId="ADAL" clId="{B31B1EEF-FF58-4147-887C-929BA4B5FA7B}" dt="2020-11-01T07:55:26.892" v="0" actId="33524"/>
        <pc:sldMkLst>
          <pc:docMk/>
          <pc:sldMk cId="3699363369" sldId="591"/>
        </pc:sldMkLst>
        <pc:spChg chg="mod">
          <ac:chgData name="Avinash Kharapkar" userId="85444f12-cc6e-45d2-9be6-f467d837a928" providerId="ADAL" clId="{B31B1EEF-FF58-4147-887C-929BA4B5FA7B}" dt="2020-11-01T07:55:26.892" v="0" actId="33524"/>
          <ac:spMkLst>
            <pc:docMk/>
            <pc:sldMk cId="3699363369" sldId="591"/>
            <ac:spMk id="10" creationId="{81DA1ED9-156D-4D01-9B16-3910834C3E75}"/>
          </ac:spMkLst>
        </pc:spChg>
      </pc:sldChg>
    </pc:docChg>
  </pc:docChgLst>
  <pc:docChgLst>
    <pc:chgData name="Avinash Kharapkar" userId="85444f12-cc6e-45d2-9be6-f467d837a928" providerId="ADAL" clId="{829E485F-A63A-4075-9EF9-B6D3C86639AC}"/>
    <pc:docChg chg="undo custSel addSld delSld modSld">
      <pc:chgData name="Avinash Kharapkar" userId="85444f12-cc6e-45d2-9be6-f467d837a928" providerId="ADAL" clId="{829E485F-A63A-4075-9EF9-B6D3C86639AC}" dt="2021-01-09T08:31:56.647" v="584" actId="6549"/>
      <pc:docMkLst>
        <pc:docMk/>
      </pc:docMkLst>
      <pc:sldChg chg="modSp mod">
        <pc:chgData name="Avinash Kharapkar" userId="85444f12-cc6e-45d2-9be6-f467d837a928" providerId="ADAL" clId="{829E485F-A63A-4075-9EF9-B6D3C86639AC}" dt="2021-01-05T06:54:17.169" v="484" actId="1076"/>
        <pc:sldMkLst>
          <pc:docMk/>
          <pc:sldMk cId="3272237316" sldId="445"/>
        </pc:sldMkLst>
        <pc:spChg chg="mod">
          <ac:chgData name="Avinash Kharapkar" userId="85444f12-cc6e-45d2-9be6-f467d837a928" providerId="ADAL" clId="{829E485F-A63A-4075-9EF9-B6D3C86639AC}" dt="2021-01-05T06:54:17.169" v="484" actId="1076"/>
          <ac:spMkLst>
            <pc:docMk/>
            <pc:sldMk cId="3272237316" sldId="445"/>
            <ac:spMk id="8" creationId="{5FEE0631-BF7D-453E-8AAB-C53874980F1C}"/>
          </ac:spMkLst>
        </pc:spChg>
      </pc:sldChg>
      <pc:sldChg chg="modSp mod">
        <pc:chgData name="Avinash Kharapkar" userId="85444f12-cc6e-45d2-9be6-f467d837a928" providerId="ADAL" clId="{829E485F-A63A-4075-9EF9-B6D3C86639AC}" dt="2021-01-04T09:06:51.198" v="5" actId="1076"/>
        <pc:sldMkLst>
          <pc:docMk/>
          <pc:sldMk cId="0" sldId="470"/>
        </pc:sldMkLst>
        <pc:spChg chg="mod">
          <ac:chgData name="Avinash Kharapkar" userId="85444f12-cc6e-45d2-9be6-f467d837a928" providerId="ADAL" clId="{829E485F-A63A-4075-9EF9-B6D3C86639AC}" dt="2021-01-04T09:06:45.074" v="4" actId="20577"/>
          <ac:spMkLst>
            <pc:docMk/>
            <pc:sldMk cId="0" sldId="470"/>
            <ac:spMk id="12292" creationId="{00000000-0000-0000-0000-000000000000}"/>
          </ac:spMkLst>
        </pc:spChg>
        <pc:picChg chg="mod">
          <ac:chgData name="Avinash Kharapkar" userId="85444f12-cc6e-45d2-9be6-f467d837a928" providerId="ADAL" clId="{829E485F-A63A-4075-9EF9-B6D3C86639AC}" dt="2021-01-04T09:06:51.198" v="5" actId="1076"/>
          <ac:picMkLst>
            <pc:docMk/>
            <pc:sldMk cId="0" sldId="470"/>
            <ac:picMk id="3" creationId="{CF6E3632-ADFD-4758-A0E1-AF56ACFEF3C4}"/>
          </ac:picMkLst>
        </pc:picChg>
      </pc:sldChg>
      <pc:sldChg chg="modSp del mod">
        <pc:chgData name="Avinash Kharapkar" userId="85444f12-cc6e-45d2-9be6-f467d837a928" providerId="ADAL" clId="{829E485F-A63A-4075-9EF9-B6D3C86639AC}" dt="2021-01-07T07:51:31.352" v="487" actId="47"/>
        <pc:sldMkLst>
          <pc:docMk/>
          <pc:sldMk cId="0" sldId="474"/>
        </pc:sldMkLst>
        <pc:spChg chg="mod">
          <ac:chgData name="Avinash Kharapkar" userId="85444f12-cc6e-45d2-9be6-f467d837a928" providerId="ADAL" clId="{829E485F-A63A-4075-9EF9-B6D3C86639AC}" dt="2021-01-05T06:49:44.655" v="456" actId="113"/>
          <ac:spMkLst>
            <pc:docMk/>
            <pc:sldMk cId="0" sldId="474"/>
            <ac:spMk id="10244" creationId="{CBED94F2-1EB6-4A27-8196-031A405FE3F3}"/>
          </ac:spMkLst>
        </pc:spChg>
      </pc:sldChg>
      <pc:sldChg chg="modSp mod">
        <pc:chgData name="Avinash Kharapkar" userId="85444f12-cc6e-45d2-9be6-f467d837a928" providerId="ADAL" clId="{829E485F-A63A-4075-9EF9-B6D3C86639AC}" dt="2021-01-05T08:51:11.019" v="485" actId="20577"/>
        <pc:sldMkLst>
          <pc:docMk/>
          <pc:sldMk cId="0" sldId="558"/>
        </pc:sldMkLst>
        <pc:graphicFrameChg chg="modGraphic">
          <ac:chgData name="Avinash Kharapkar" userId="85444f12-cc6e-45d2-9be6-f467d837a928" providerId="ADAL" clId="{829E485F-A63A-4075-9EF9-B6D3C86639AC}" dt="2021-01-05T08:51:11.019" v="485" actId="20577"/>
          <ac:graphicFrameMkLst>
            <pc:docMk/>
            <pc:sldMk cId="0" sldId="558"/>
            <ac:graphicFrameMk id="18480" creationId="{D111ACC7-AF03-4E19-85C6-4871FA3D9755}"/>
          </ac:graphicFrameMkLst>
        </pc:graphicFrameChg>
      </pc:sldChg>
      <pc:sldChg chg="modSp mod">
        <pc:chgData name="Avinash Kharapkar" userId="85444f12-cc6e-45d2-9be6-f467d837a928" providerId="ADAL" clId="{829E485F-A63A-4075-9EF9-B6D3C86639AC}" dt="2021-01-05T06:42:38.459" v="261" actId="20577"/>
        <pc:sldMkLst>
          <pc:docMk/>
          <pc:sldMk cId="0" sldId="572"/>
        </pc:sldMkLst>
        <pc:spChg chg="mod">
          <ac:chgData name="Avinash Kharapkar" userId="85444f12-cc6e-45d2-9be6-f467d837a928" providerId="ADAL" clId="{829E485F-A63A-4075-9EF9-B6D3C86639AC}" dt="2021-01-05T06:42:38.459" v="261" actId="20577"/>
          <ac:spMkLst>
            <pc:docMk/>
            <pc:sldMk cId="0" sldId="572"/>
            <ac:spMk id="6" creationId="{F2877656-F1E9-48F0-AB9C-7EEE94D7A232}"/>
          </ac:spMkLst>
        </pc:spChg>
      </pc:sldChg>
      <pc:sldChg chg="addSp delSp modSp mod">
        <pc:chgData name="Avinash Kharapkar" userId="85444f12-cc6e-45d2-9be6-f467d837a928" providerId="ADAL" clId="{829E485F-A63A-4075-9EF9-B6D3C86639AC}" dt="2021-01-04T10:47:31.143" v="228" actId="1076"/>
        <pc:sldMkLst>
          <pc:docMk/>
          <pc:sldMk cId="0" sldId="574"/>
        </pc:sldMkLst>
        <pc:graphicFrameChg chg="add del mod modGraphic">
          <ac:chgData name="Avinash Kharapkar" userId="85444f12-cc6e-45d2-9be6-f467d837a928" providerId="ADAL" clId="{829E485F-A63A-4075-9EF9-B6D3C86639AC}" dt="2021-01-04T10:47:20.901" v="224" actId="478"/>
          <ac:graphicFrameMkLst>
            <pc:docMk/>
            <pc:sldMk cId="0" sldId="574"/>
            <ac:graphicFrameMk id="2" creationId="{59358AE1-E683-44C2-9E1C-78C2A39A6A86}"/>
          </ac:graphicFrameMkLst>
        </pc:graphicFrameChg>
        <pc:graphicFrameChg chg="add mod modGraphic">
          <ac:chgData name="Avinash Kharapkar" userId="85444f12-cc6e-45d2-9be6-f467d837a928" providerId="ADAL" clId="{829E485F-A63A-4075-9EF9-B6D3C86639AC}" dt="2021-01-04T10:47:31.143" v="228" actId="1076"/>
          <ac:graphicFrameMkLst>
            <pc:docMk/>
            <pc:sldMk cId="0" sldId="574"/>
            <ac:graphicFrameMk id="3" creationId="{5184E38F-E629-4A28-A284-A771D7106763}"/>
          </ac:graphicFrameMkLst>
        </pc:graphicFrameChg>
        <pc:graphicFrameChg chg="del modGraphic">
          <ac:chgData name="Avinash Kharapkar" userId="85444f12-cc6e-45d2-9be6-f467d837a928" providerId="ADAL" clId="{829E485F-A63A-4075-9EF9-B6D3C86639AC}" dt="2021-01-04T10:46:56.542" v="220" actId="478"/>
          <ac:graphicFrameMkLst>
            <pc:docMk/>
            <pc:sldMk cId="0" sldId="574"/>
            <ac:graphicFrameMk id="5" creationId="{AE856033-5B0F-40EE-9E0C-A3434F80477F}"/>
          </ac:graphicFrameMkLst>
        </pc:graphicFrameChg>
      </pc:sldChg>
      <pc:sldChg chg="addSp delSp modSp mod">
        <pc:chgData name="Avinash Kharapkar" userId="85444f12-cc6e-45d2-9be6-f467d837a928" providerId="ADAL" clId="{829E485F-A63A-4075-9EF9-B6D3C86639AC}" dt="2021-01-04T10:48:21.846" v="240" actId="1076"/>
        <pc:sldMkLst>
          <pc:docMk/>
          <pc:sldMk cId="0" sldId="575"/>
        </pc:sldMkLst>
        <pc:graphicFrameChg chg="add mod modGraphic">
          <ac:chgData name="Avinash Kharapkar" userId="85444f12-cc6e-45d2-9be6-f467d837a928" providerId="ADAL" clId="{829E485F-A63A-4075-9EF9-B6D3C86639AC}" dt="2021-01-04T10:48:21.846" v="240" actId="1076"/>
          <ac:graphicFrameMkLst>
            <pc:docMk/>
            <pc:sldMk cId="0" sldId="575"/>
            <ac:graphicFrameMk id="2" creationId="{B0B805E3-7C09-4548-98F9-5F425782C6D2}"/>
          </ac:graphicFrameMkLst>
        </pc:graphicFrameChg>
        <pc:graphicFrameChg chg="del modGraphic">
          <ac:chgData name="Avinash Kharapkar" userId="85444f12-cc6e-45d2-9be6-f467d837a928" providerId="ADAL" clId="{829E485F-A63A-4075-9EF9-B6D3C86639AC}" dt="2021-01-04T10:47:40.573" v="230" actId="478"/>
          <ac:graphicFrameMkLst>
            <pc:docMk/>
            <pc:sldMk cId="0" sldId="575"/>
            <ac:graphicFrameMk id="3" creationId="{5470B011-07F2-4BFB-848B-0EB8C503A806}"/>
          </ac:graphicFrameMkLst>
        </pc:graphicFrameChg>
      </pc:sldChg>
      <pc:sldChg chg="addSp delSp modSp mod">
        <pc:chgData name="Avinash Kharapkar" userId="85444f12-cc6e-45d2-9be6-f467d837a928" providerId="ADAL" clId="{829E485F-A63A-4075-9EF9-B6D3C86639AC}" dt="2021-01-04T10:48:36.529" v="243" actId="14100"/>
        <pc:sldMkLst>
          <pc:docMk/>
          <pc:sldMk cId="0" sldId="576"/>
        </pc:sldMkLst>
        <pc:graphicFrameChg chg="del">
          <ac:chgData name="Avinash Kharapkar" userId="85444f12-cc6e-45d2-9be6-f467d837a928" providerId="ADAL" clId="{829E485F-A63A-4075-9EF9-B6D3C86639AC}" dt="2021-01-04T10:47:43.546" v="231" actId="478"/>
          <ac:graphicFrameMkLst>
            <pc:docMk/>
            <pc:sldMk cId="0" sldId="576"/>
            <ac:graphicFrameMk id="2" creationId="{B9481A5B-4AEE-4CD5-B860-5B64924F799D}"/>
          </ac:graphicFrameMkLst>
        </pc:graphicFrameChg>
        <pc:graphicFrameChg chg="add mod modGraphic">
          <ac:chgData name="Avinash Kharapkar" userId="85444f12-cc6e-45d2-9be6-f467d837a928" providerId="ADAL" clId="{829E485F-A63A-4075-9EF9-B6D3C86639AC}" dt="2021-01-04T10:48:36.529" v="243" actId="14100"/>
          <ac:graphicFrameMkLst>
            <pc:docMk/>
            <pc:sldMk cId="0" sldId="576"/>
            <ac:graphicFrameMk id="3" creationId="{107601E0-8C0C-4F17-B5CD-24F7D13ED7C3}"/>
          </ac:graphicFrameMkLst>
        </pc:graphicFrameChg>
      </pc:sldChg>
      <pc:sldChg chg="addSp delSp modSp mod">
        <pc:chgData name="Avinash Kharapkar" userId="85444f12-cc6e-45d2-9be6-f467d837a928" providerId="ADAL" clId="{829E485F-A63A-4075-9EF9-B6D3C86639AC}" dt="2021-01-04T10:51:15.545" v="251"/>
        <pc:sldMkLst>
          <pc:docMk/>
          <pc:sldMk cId="0" sldId="577"/>
        </pc:sldMkLst>
        <pc:graphicFrameChg chg="add mod modGraphic">
          <ac:chgData name="Avinash Kharapkar" userId="85444f12-cc6e-45d2-9be6-f467d837a928" providerId="ADAL" clId="{829E485F-A63A-4075-9EF9-B6D3C86639AC}" dt="2021-01-04T10:51:15.545" v="251"/>
          <ac:graphicFrameMkLst>
            <pc:docMk/>
            <pc:sldMk cId="0" sldId="577"/>
            <ac:graphicFrameMk id="2" creationId="{95766C2D-EB90-43EF-8C32-D707C2647F9F}"/>
          </ac:graphicFrameMkLst>
        </pc:graphicFrameChg>
        <pc:graphicFrameChg chg="del">
          <ac:chgData name="Avinash Kharapkar" userId="85444f12-cc6e-45d2-9be6-f467d837a928" providerId="ADAL" clId="{829E485F-A63A-4075-9EF9-B6D3C86639AC}" dt="2021-01-04T10:47:46.228" v="232" actId="478"/>
          <ac:graphicFrameMkLst>
            <pc:docMk/>
            <pc:sldMk cId="0" sldId="577"/>
            <ac:graphicFrameMk id="3" creationId="{C288CDE9-3F79-423C-922C-69F43162D54A}"/>
          </ac:graphicFrameMkLst>
        </pc:graphicFrameChg>
      </pc:sldChg>
      <pc:sldChg chg="addSp delSp modSp mod">
        <pc:chgData name="Avinash Kharapkar" userId="85444f12-cc6e-45d2-9be6-f467d837a928" providerId="ADAL" clId="{829E485F-A63A-4075-9EF9-B6D3C86639AC}" dt="2021-01-04T10:49:18.529" v="249" actId="14100"/>
        <pc:sldMkLst>
          <pc:docMk/>
          <pc:sldMk cId="0" sldId="578"/>
        </pc:sldMkLst>
        <pc:graphicFrameChg chg="add mod modGraphic">
          <ac:chgData name="Avinash Kharapkar" userId="85444f12-cc6e-45d2-9be6-f467d837a928" providerId="ADAL" clId="{829E485F-A63A-4075-9EF9-B6D3C86639AC}" dt="2021-01-04T10:49:18.529" v="249" actId="14100"/>
          <ac:graphicFrameMkLst>
            <pc:docMk/>
            <pc:sldMk cId="0" sldId="578"/>
            <ac:graphicFrameMk id="2" creationId="{EA5027A4-D614-4964-ACC7-9A634364AF22}"/>
          </ac:graphicFrameMkLst>
        </pc:graphicFrameChg>
        <pc:graphicFrameChg chg="del">
          <ac:chgData name="Avinash Kharapkar" userId="85444f12-cc6e-45d2-9be6-f467d837a928" providerId="ADAL" clId="{829E485F-A63A-4075-9EF9-B6D3C86639AC}" dt="2021-01-04T10:47:49.209" v="233" actId="478"/>
          <ac:graphicFrameMkLst>
            <pc:docMk/>
            <pc:sldMk cId="0" sldId="578"/>
            <ac:graphicFrameMk id="3" creationId="{30AF7350-E747-4B30-B28F-B6FE7495A576}"/>
          </ac:graphicFrameMkLst>
        </pc:graphicFrameChg>
      </pc:sldChg>
      <pc:sldChg chg="modSp mod">
        <pc:chgData name="Avinash Kharapkar" userId="85444f12-cc6e-45d2-9be6-f467d837a928" providerId="ADAL" clId="{829E485F-A63A-4075-9EF9-B6D3C86639AC}" dt="2021-01-05T06:52:31.335" v="481" actId="20577"/>
        <pc:sldMkLst>
          <pc:docMk/>
          <pc:sldMk cId="0" sldId="586"/>
        </pc:sldMkLst>
        <pc:spChg chg="mod">
          <ac:chgData name="Avinash Kharapkar" userId="85444f12-cc6e-45d2-9be6-f467d837a928" providerId="ADAL" clId="{829E485F-A63A-4075-9EF9-B6D3C86639AC}" dt="2021-01-05T06:52:31.335" v="481" actId="20577"/>
          <ac:spMkLst>
            <pc:docMk/>
            <pc:sldMk cId="0" sldId="586"/>
            <ac:spMk id="2" creationId="{07595E89-6001-4C08-9CB9-B2564F50D2DD}"/>
          </ac:spMkLst>
        </pc:spChg>
      </pc:sldChg>
      <pc:sldChg chg="modSp">
        <pc:chgData name="Avinash Kharapkar" userId="85444f12-cc6e-45d2-9be6-f467d837a928" providerId="ADAL" clId="{829E485F-A63A-4075-9EF9-B6D3C86639AC}" dt="2021-01-05T06:53:04.194" v="482" actId="1076"/>
        <pc:sldMkLst>
          <pc:docMk/>
          <pc:sldMk cId="3563491868" sldId="589"/>
        </pc:sldMkLst>
        <pc:spChg chg="mod">
          <ac:chgData name="Avinash Kharapkar" userId="85444f12-cc6e-45d2-9be6-f467d837a928" providerId="ADAL" clId="{829E485F-A63A-4075-9EF9-B6D3C86639AC}" dt="2021-01-05T06:53:04.194" v="482" actId="1076"/>
          <ac:spMkLst>
            <pc:docMk/>
            <pc:sldMk cId="3563491868" sldId="589"/>
            <ac:spMk id="23557" creationId="{00000000-0000-0000-0000-000000000000}"/>
          </ac:spMkLst>
        </pc:spChg>
      </pc:sldChg>
      <pc:sldChg chg="modSp mod">
        <pc:chgData name="Avinash Kharapkar" userId="85444f12-cc6e-45d2-9be6-f467d837a928" providerId="ADAL" clId="{829E485F-A63A-4075-9EF9-B6D3C86639AC}" dt="2021-01-09T08:31:56.647" v="584" actId="6549"/>
        <pc:sldMkLst>
          <pc:docMk/>
          <pc:sldMk cId="2904980089" sldId="590"/>
        </pc:sldMkLst>
        <pc:spChg chg="mod">
          <ac:chgData name="Avinash Kharapkar" userId="85444f12-cc6e-45d2-9be6-f467d837a928" providerId="ADAL" clId="{829E485F-A63A-4075-9EF9-B6D3C86639AC}" dt="2021-01-09T08:31:56.647" v="584" actId="6549"/>
          <ac:spMkLst>
            <pc:docMk/>
            <pc:sldMk cId="2904980089" sldId="590"/>
            <ac:spMk id="23557" creationId="{00000000-0000-0000-0000-000000000000}"/>
          </ac:spMkLst>
        </pc:spChg>
      </pc:sldChg>
      <pc:sldChg chg="addSp delSp modSp mod">
        <pc:chgData name="Avinash Kharapkar" userId="85444f12-cc6e-45d2-9be6-f467d837a928" providerId="ADAL" clId="{829E485F-A63A-4075-9EF9-B6D3C86639AC}" dt="2021-01-04T10:48:03.501" v="236" actId="14100"/>
        <pc:sldMkLst>
          <pc:docMk/>
          <pc:sldMk cId="962903478" sldId="593"/>
        </pc:sldMkLst>
        <pc:graphicFrameChg chg="add mod modGraphic">
          <ac:chgData name="Avinash Kharapkar" userId="85444f12-cc6e-45d2-9be6-f467d837a928" providerId="ADAL" clId="{829E485F-A63A-4075-9EF9-B6D3C86639AC}" dt="2021-01-04T10:48:03.501" v="236" actId="14100"/>
          <ac:graphicFrameMkLst>
            <pc:docMk/>
            <pc:sldMk cId="962903478" sldId="593"/>
            <ac:graphicFrameMk id="2" creationId="{37AA5D49-E360-4A9D-80C4-A299C23ED0CE}"/>
          </ac:graphicFrameMkLst>
        </pc:graphicFrameChg>
        <pc:graphicFrameChg chg="del">
          <ac:chgData name="Avinash Kharapkar" userId="85444f12-cc6e-45d2-9be6-f467d837a928" providerId="ADAL" clId="{829E485F-A63A-4075-9EF9-B6D3C86639AC}" dt="2021-01-04T10:47:37.549" v="229" actId="478"/>
          <ac:graphicFrameMkLst>
            <pc:docMk/>
            <pc:sldMk cId="962903478" sldId="593"/>
            <ac:graphicFrameMk id="3" creationId="{F7D77A9B-101F-422F-933F-B8CE56C0B7AC}"/>
          </ac:graphicFrameMkLst>
        </pc:graphicFrameChg>
      </pc:sldChg>
      <pc:sldChg chg="modSp mod">
        <pc:chgData name="Avinash Kharapkar" userId="85444f12-cc6e-45d2-9be6-f467d837a928" providerId="ADAL" clId="{829E485F-A63A-4075-9EF9-B6D3C86639AC}" dt="2021-01-05T06:31:07.392" v="259" actId="20577"/>
        <pc:sldMkLst>
          <pc:docMk/>
          <pc:sldMk cId="2771927739" sldId="602"/>
        </pc:sldMkLst>
        <pc:spChg chg="mod">
          <ac:chgData name="Avinash Kharapkar" userId="85444f12-cc6e-45d2-9be6-f467d837a928" providerId="ADAL" clId="{829E485F-A63A-4075-9EF9-B6D3C86639AC}" dt="2021-01-05T06:31:07.392" v="259" actId="20577"/>
          <ac:spMkLst>
            <pc:docMk/>
            <pc:sldMk cId="2771927739" sldId="602"/>
            <ac:spMk id="15367" creationId="{7234C4F8-4DE7-4D26-8087-0E70AC6629D2}"/>
          </ac:spMkLst>
        </pc:spChg>
        <pc:graphicFrameChg chg="mod">
          <ac:chgData name="Avinash Kharapkar" userId="85444f12-cc6e-45d2-9be6-f467d837a928" providerId="ADAL" clId="{829E485F-A63A-4075-9EF9-B6D3C86639AC}" dt="2021-01-04T09:12:01.737" v="129" actId="1076"/>
          <ac:graphicFrameMkLst>
            <pc:docMk/>
            <pc:sldMk cId="2771927739" sldId="602"/>
            <ac:graphicFrameMk id="3" creationId="{65FAB82F-E294-438B-B29E-23EA014C08AB}"/>
          </ac:graphicFrameMkLst>
        </pc:graphicFrameChg>
      </pc:sldChg>
      <pc:sldChg chg="add">
        <pc:chgData name="Avinash Kharapkar" userId="85444f12-cc6e-45d2-9be6-f467d837a928" providerId="ADAL" clId="{829E485F-A63A-4075-9EF9-B6D3C86639AC}" dt="2021-01-07T07:51:29.949" v="486"/>
        <pc:sldMkLst>
          <pc:docMk/>
          <pc:sldMk cId="0" sldId="60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384A9D-C1A8-4ACD-BF3E-50FA8A7BB073}" type="doc">
      <dgm:prSet loTypeId="urn:microsoft.com/office/officeart/2005/8/layout/vList2" loCatId="list" qsTypeId="urn:microsoft.com/office/officeart/2005/8/quickstyle/simple1" qsCatId="simple" csTypeId="urn:microsoft.com/office/officeart/2005/8/colors/accent2_5" csCatId="accent2" phldr="1"/>
      <dgm:spPr/>
      <dgm:t>
        <a:bodyPr/>
        <a:lstStyle/>
        <a:p>
          <a:endParaRPr lang="en-IN"/>
        </a:p>
      </dgm:t>
    </dgm:pt>
    <dgm:pt modelId="{093743A8-EBC7-458E-A759-4A6234BE2E5C}">
      <dgm:prSet custT="1"/>
      <dgm:spPr/>
      <dgm:t>
        <a:bodyPr/>
        <a:lstStyle/>
        <a:p>
          <a:r>
            <a:rPr lang="en-US" sz="1700"/>
            <a:t>IB and IGCSE Boards</a:t>
          </a:r>
          <a:endParaRPr lang="en-IN" sz="1700"/>
        </a:p>
      </dgm:t>
    </dgm:pt>
    <dgm:pt modelId="{419260CB-EDF6-46DC-8B26-9C8E37F33C69}" type="parTrans" cxnId="{2E2AADB1-0820-429C-B304-F4CD04FE3AE6}">
      <dgm:prSet/>
      <dgm:spPr/>
      <dgm:t>
        <a:bodyPr/>
        <a:lstStyle/>
        <a:p>
          <a:endParaRPr lang="en-IN" sz="1700"/>
        </a:p>
      </dgm:t>
    </dgm:pt>
    <dgm:pt modelId="{0105DB42-4F44-4BB1-AED8-7044B80BD618}" type="sibTrans" cxnId="{2E2AADB1-0820-429C-B304-F4CD04FE3AE6}">
      <dgm:prSet/>
      <dgm:spPr/>
      <dgm:t>
        <a:bodyPr/>
        <a:lstStyle/>
        <a:p>
          <a:endParaRPr lang="en-IN" sz="1700"/>
        </a:p>
      </dgm:t>
    </dgm:pt>
    <dgm:pt modelId="{32ABB33B-6942-4BD2-BA6A-1664487F4398}">
      <dgm:prSet custT="1"/>
      <dgm:spPr/>
      <dgm:t>
        <a:bodyPr/>
        <a:lstStyle/>
        <a:p>
          <a:r>
            <a:rPr lang="en-US" sz="1700"/>
            <a:t>Types of MBA</a:t>
          </a:r>
          <a:endParaRPr lang="en-IN" sz="1700"/>
        </a:p>
      </dgm:t>
    </dgm:pt>
    <dgm:pt modelId="{0B4FD9C0-75E9-4B7B-A4CB-91E720B195B1}" type="parTrans" cxnId="{85E30147-14D7-47CF-9EDC-97FA38372E73}">
      <dgm:prSet/>
      <dgm:spPr/>
      <dgm:t>
        <a:bodyPr/>
        <a:lstStyle/>
        <a:p>
          <a:endParaRPr lang="en-IN" sz="1700"/>
        </a:p>
      </dgm:t>
    </dgm:pt>
    <dgm:pt modelId="{8F89EE33-3276-47F6-A8CA-E695C8C7A42F}" type="sibTrans" cxnId="{85E30147-14D7-47CF-9EDC-97FA38372E73}">
      <dgm:prSet/>
      <dgm:spPr/>
      <dgm:t>
        <a:bodyPr/>
        <a:lstStyle/>
        <a:p>
          <a:endParaRPr lang="en-IN" sz="1700"/>
        </a:p>
      </dgm:t>
    </dgm:pt>
    <dgm:pt modelId="{F7B907C6-6C01-4DF6-8CA7-ACC3E33AD664}">
      <dgm:prSet custT="1"/>
      <dgm:spPr/>
      <dgm:t>
        <a:bodyPr/>
        <a:lstStyle/>
        <a:p>
          <a:r>
            <a:rPr lang="en-US" sz="1700"/>
            <a:t>Time Schedule for Intakes</a:t>
          </a:r>
          <a:endParaRPr lang="en-IN" sz="1700"/>
        </a:p>
      </dgm:t>
    </dgm:pt>
    <dgm:pt modelId="{A1DA846E-9CC8-4592-8434-8BA36F3736F4}" type="parTrans" cxnId="{F29B54D2-5A79-435F-8AFE-297CFB919A76}">
      <dgm:prSet/>
      <dgm:spPr/>
      <dgm:t>
        <a:bodyPr/>
        <a:lstStyle/>
        <a:p>
          <a:endParaRPr lang="en-IN" sz="1700"/>
        </a:p>
      </dgm:t>
    </dgm:pt>
    <dgm:pt modelId="{ED5AF0B3-4204-4004-8F6B-5EE5FEDBB4B2}" type="sibTrans" cxnId="{F29B54D2-5A79-435F-8AFE-297CFB919A76}">
      <dgm:prSet/>
      <dgm:spPr/>
      <dgm:t>
        <a:bodyPr/>
        <a:lstStyle/>
        <a:p>
          <a:endParaRPr lang="en-IN" sz="1700"/>
        </a:p>
      </dgm:t>
    </dgm:pt>
    <dgm:pt modelId="{3C53D4FD-761C-4C11-99ED-6613BD949FC6}">
      <dgm:prSet custT="1"/>
      <dgm:spPr/>
      <dgm:t>
        <a:bodyPr/>
        <a:lstStyle/>
        <a:p>
          <a:r>
            <a:rPr lang="en-US" sz="1700"/>
            <a:t>Total Cost &amp; Sources of Finance</a:t>
          </a:r>
          <a:endParaRPr lang="en-IN" sz="1700"/>
        </a:p>
      </dgm:t>
    </dgm:pt>
    <dgm:pt modelId="{D0F62BBB-EBA8-4EF0-9E45-DB82C5500A3A}" type="parTrans" cxnId="{32E375C9-BDEF-41D5-904A-79348335E329}">
      <dgm:prSet/>
      <dgm:spPr/>
      <dgm:t>
        <a:bodyPr/>
        <a:lstStyle/>
        <a:p>
          <a:endParaRPr lang="en-IN" sz="1700"/>
        </a:p>
      </dgm:t>
    </dgm:pt>
    <dgm:pt modelId="{EFE2B20F-135F-42B4-925A-65B36107B9CE}" type="sibTrans" cxnId="{32E375C9-BDEF-41D5-904A-79348335E329}">
      <dgm:prSet/>
      <dgm:spPr/>
      <dgm:t>
        <a:bodyPr/>
        <a:lstStyle/>
        <a:p>
          <a:endParaRPr lang="en-IN" sz="1700"/>
        </a:p>
      </dgm:t>
    </dgm:pt>
    <dgm:pt modelId="{60A7AE71-8F54-48CE-8F31-BD1296E29E52}">
      <dgm:prSet custT="1"/>
      <dgm:spPr/>
      <dgm:t>
        <a:bodyPr/>
        <a:lstStyle/>
        <a:p>
          <a:r>
            <a:rPr lang="en-US" sz="1700"/>
            <a:t>Student Work Rights </a:t>
          </a:r>
          <a:endParaRPr lang="en-IN" sz="1700"/>
        </a:p>
      </dgm:t>
    </dgm:pt>
    <dgm:pt modelId="{6FA35EC0-32BC-4CCB-A7C6-8BDE1641F7C6}" type="parTrans" cxnId="{F1E1667E-D912-45F8-B7D7-28C623CC328C}">
      <dgm:prSet/>
      <dgm:spPr/>
      <dgm:t>
        <a:bodyPr/>
        <a:lstStyle/>
        <a:p>
          <a:endParaRPr lang="en-IN" sz="1700"/>
        </a:p>
      </dgm:t>
    </dgm:pt>
    <dgm:pt modelId="{7A8AB1BD-BA17-4A3D-82BE-9F654C47F2DD}" type="sibTrans" cxnId="{F1E1667E-D912-45F8-B7D7-28C623CC328C}">
      <dgm:prSet/>
      <dgm:spPr/>
      <dgm:t>
        <a:bodyPr/>
        <a:lstStyle/>
        <a:p>
          <a:endParaRPr lang="en-IN" sz="1700"/>
        </a:p>
      </dgm:t>
    </dgm:pt>
    <dgm:pt modelId="{F6332524-A787-4F0D-BE1F-FAEC4E1929F0}">
      <dgm:prSet custT="1"/>
      <dgm:spPr/>
      <dgm:t>
        <a:bodyPr/>
        <a:lstStyle/>
        <a:p>
          <a:r>
            <a:rPr lang="en-US" sz="1700"/>
            <a:t>Post Study Work Visa</a:t>
          </a:r>
          <a:endParaRPr lang="en-IN" sz="1700"/>
        </a:p>
      </dgm:t>
    </dgm:pt>
    <dgm:pt modelId="{1B080055-B322-462A-8B8C-673E6FD3DA11}" type="parTrans" cxnId="{E4B63338-8E3B-4FEF-8216-28FC1D8EA7D6}">
      <dgm:prSet/>
      <dgm:spPr/>
      <dgm:t>
        <a:bodyPr/>
        <a:lstStyle/>
        <a:p>
          <a:endParaRPr lang="en-IN" sz="1700"/>
        </a:p>
      </dgm:t>
    </dgm:pt>
    <dgm:pt modelId="{5E9BB7E4-85CB-42B7-ABEF-2BA0BF914A99}" type="sibTrans" cxnId="{E4B63338-8E3B-4FEF-8216-28FC1D8EA7D6}">
      <dgm:prSet/>
      <dgm:spPr/>
      <dgm:t>
        <a:bodyPr/>
        <a:lstStyle/>
        <a:p>
          <a:endParaRPr lang="en-IN" sz="1700"/>
        </a:p>
      </dgm:t>
    </dgm:pt>
    <dgm:pt modelId="{3F0CFB44-9B97-47D9-BE32-EBA68A061070}">
      <dgm:prSet custT="1"/>
      <dgm:spPr/>
      <dgm:t>
        <a:bodyPr/>
        <a:lstStyle/>
        <a:p>
          <a:r>
            <a:rPr lang="en-US" sz="1700"/>
            <a:t>Rankings as per Teaching Excellence Framework-TEF</a:t>
          </a:r>
          <a:endParaRPr lang="en-IN" sz="1700"/>
        </a:p>
      </dgm:t>
    </dgm:pt>
    <dgm:pt modelId="{0A08E68B-64EC-4A10-802A-BCFB4EE7E436}" type="parTrans" cxnId="{CBE20581-F53B-40DD-A8ED-48969AB13A15}">
      <dgm:prSet/>
      <dgm:spPr/>
      <dgm:t>
        <a:bodyPr/>
        <a:lstStyle/>
        <a:p>
          <a:endParaRPr lang="en-IN" sz="1700"/>
        </a:p>
      </dgm:t>
    </dgm:pt>
    <dgm:pt modelId="{46DDB29D-0211-4381-92FD-88E47F011840}" type="sibTrans" cxnId="{CBE20581-F53B-40DD-A8ED-48969AB13A15}">
      <dgm:prSet/>
      <dgm:spPr/>
      <dgm:t>
        <a:bodyPr/>
        <a:lstStyle/>
        <a:p>
          <a:endParaRPr lang="en-IN" sz="1700"/>
        </a:p>
      </dgm:t>
    </dgm:pt>
    <dgm:pt modelId="{CA52ACDC-0886-44B7-A1B2-64C5398BBB84}">
      <dgm:prSet custT="1"/>
      <dgm:spPr/>
      <dgm:t>
        <a:bodyPr/>
        <a:lstStyle/>
        <a:p>
          <a:r>
            <a:rPr lang="en-US" sz="1700"/>
            <a:t>Counseling Tips   </a:t>
          </a:r>
          <a:endParaRPr lang="en-IN" sz="1700"/>
        </a:p>
      </dgm:t>
    </dgm:pt>
    <dgm:pt modelId="{98A2F51B-9E03-4A1F-B431-467A8CFE5479}" type="parTrans" cxnId="{AEC2A518-E4BB-416B-B10D-FFA7BB74511C}">
      <dgm:prSet/>
      <dgm:spPr/>
      <dgm:t>
        <a:bodyPr/>
        <a:lstStyle/>
        <a:p>
          <a:endParaRPr lang="en-IN" sz="1700"/>
        </a:p>
      </dgm:t>
    </dgm:pt>
    <dgm:pt modelId="{A5C8182B-56B7-44C4-9303-136A16A59920}" type="sibTrans" cxnId="{AEC2A518-E4BB-416B-B10D-FFA7BB74511C}">
      <dgm:prSet/>
      <dgm:spPr/>
      <dgm:t>
        <a:bodyPr/>
        <a:lstStyle/>
        <a:p>
          <a:endParaRPr lang="en-IN" sz="1700"/>
        </a:p>
      </dgm:t>
    </dgm:pt>
    <dgm:pt modelId="{0B163BD7-EE50-41FB-B422-C6EC90EA9A4F}">
      <dgm:prSet custT="1"/>
      <dgm:spPr/>
      <dgm:t>
        <a:bodyPr/>
        <a:lstStyle/>
        <a:p>
          <a:r>
            <a:rPr lang="en-US" sz="1700"/>
            <a:t>Our University Tie ups</a:t>
          </a:r>
          <a:endParaRPr lang="en-IN" sz="1700"/>
        </a:p>
      </dgm:t>
    </dgm:pt>
    <dgm:pt modelId="{A05C6A8F-0094-4BB3-AC60-67F0F853757E}" type="parTrans" cxnId="{0568E1FB-C1D6-4DB5-A7C4-F06B2AEC744E}">
      <dgm:prSet/>
      <dgm:spPr/>
      <dgm:t>
        <a:bodyPr/>
        <a:lstStyle/>
        <a:p>
          <a:endParaRPr lang="en-IN" sz="1700"/>
        </a:p>
      </dgm:t>
    </dgm:pt>
    <dgm:pt modelId="{CE6FE30D-B64F-4406-BD6E-919FDE750CBB}" type="sibTrans" cxnId="{0568E1FB-C1D6-4DB5-A7C4-F06B2AEC744E}">
      <dgm:prSet/>
      <dgm:spPr/>
      <dgm:t>
        <a:bodyPr/>
        <a:lstStyle/>
        <a:p>
          <a:endParaRPr lang="en-IN" sz="1700"/>
        </a:p>
      </dgm:t>
    </dgm:pt>
    <dgm:pt modelId="{7794755C-B703-4186-AD36-654DBD5011A6}">
      <dgm:prSet custT="1"/>
      <dgm:spPr/>
      <dgm:t>
        <a:bodyPr/>
        <a:lstStyle/>
        <a:p>
          <a:r>
            <a:rPr lang="en-US" sz="1700"/>
            <a:t>UCAS</a:t>
          </a:r>
          <a:endParaRPr lang="en-IN" sz="1700"/>
        </a:p>
      </dgm:t>
    </dgm:pt>
    <dgm:pt modelId="{737CBB47-ABB1-4750-A19B-36719F777DB4}" type="parTrans" cxnId="{E550B2CA-BA89-4812-B3E3-236ABBB2BC4D}">
      <dgm:prSet/>
      <dgm:spPr/>
      <dgm:t>
        <a:bodyPr/>
        <a:lstStyle/>
        <a:p>
          <a:endParaRPr lang="en-IN" sz="1700"/>
        </a:p>
      </dgm:t>
    </dgm:pt>
    <dgm:pt modelId="{9738D47D-7C04-406F-B0F5-61929D517C10}" type="sibTrans" cxnId="{E550B2CA-BA89-4812-B3E3-236ABBB2BC4D}">
      <dgm:prSet/>
      <dgm:spPr/>
      <dgm:t>
        <a:bodyPr/>
        <a:lstStyle/>
        <a:p>
          <a:endParaRPr lang="en-IN" sz="1700"/>
        </a:p>
      </dgm:t>
    </dgm:pt>
    <dgm:pt modelId="{354DF488-D0D1-4F95-9E95-548FB548D03D}" type="pres">
      <dgm:prSet presAssocID="{06384A9D-C1A8-4ACD-BF3E-50FA8A7BB073}" presName="linear" presStyleCnt="0">
        <dgm:presLayoutVars>
          <dgm:animLvl val="lvl"/>
          <dgm:resizeHandles val="exact"/>
        </dgm:presLayoutVars>
      </dgm:prSet>
      <dgm:spPr/>
    </dgm:pt>
    <dgm:pt modelId="{22004676-FD18-4139-839E-146E7A4D4F21}" type="pres">
      <dgm:prSet presAssocID="{093743A8-EBC7-458E-A759-4A6234BE2E5C}" presName="parentText" presStyleLbl="node1" presStyleIdx="0" presStyleCnt="10">
        <dgm:presLayoutVars>
          <dgm:chMax val="0"/>
          <dgm:bulletEnabled val="1"/>
        </dgm:presLayoutVars>
      </dgm:prSet>
      <dgm:spPr/>
    </dgm:pt>
    <dgm:pt modelId="{4C405F86-5010-473C-80AA-AA078BB97458}" type="pres">
      <dgm:prSet presAssocID="{0105DB42-4F44-4BB1-AED8-7044B80BD618}" presName="spacer" presStyleCnt="0"/>
      <dgm:spPr/>
    </dgm:pt>
    <dgm:pt modelId="{4E3711F7-9534-4875-9237-9780AD32E19D}" type="pres">
      <dgm:prSet presAssocID="{7794755C-B703-4186-AD36-654DBD5011A6}" presName="parentText" presStyleLbl="node1" presStyleIdx="1" presStyleCnt="10">
        <dgm:presLayoutVars>
          <dgm:chMax val="0"/>
          <dgm:bulletEnabled val="1"/>
        </dgm:presLayoutVars>
      </dgm:prSet>
      <dgm:spPr/>
    </dgm:pt>
    <dgm:pt modelId="{1BD3AA93-2438-4AB6-BD8E-82FADA1E5514}" type="pres">
      <dgm:prSet presAssocID="{9738D47D-7C04-406F-B0F5-61929D517C10}" presName="spacer" presStyleCnt="0"/>
      <dgm:spPr/>
    </dgm:pt>
    <dgm:pt modelId="{095DA402-1503-413E-9C2A-8D7861CB6CAA}" type="pres">
      <dgm:prSet presAssocID="{32ABB33B-6942-4BD2-BA6A-1664487F4398}" presName="parentText" presStyleLbl="node1" presStyleIdx="2" presStyleCnt="10">
        <dgm:presLayoutVars>
          <dgm:chMax val="0"/>
          <dgm:bulletEnabled val="1"/>
        </dgm:presLayoutVars>
      </dgm:prSet>
      <dgm:spPr/>
    </dgm:pt>
    <dgm:pt modelId="{06596763-0461-4A24-A189-A9A71C1B5804}" type="pres">
      <dgm:prSet presAssocID="{8F89EE33-3276-47F6-A8CA-E695C8C7A42F}" presName="spacer" presStyleCnt="0"/>
      <dgm:spPr/>
    </dgm:pt>
    <dgm:pt modelId="{EDDC8EDF-51B5-4B8D-9E13-5D05E0296449}" type="pres">
      <dgm:prSet presAssocID="{F7B907C6-6C01-4DF6-8CA7-ACC3E33AD664}" presName="parentText" presStyleLbl="node1" presStyleIdx="3" presStyleCnt="10">
        <dgm:presLayoutVars>
          <dgm:chMax val="0"/>
          <dgm:bulletEnabled val="1"/>
        </dgm:presLayoutVars>
      </dgm:prSet>
      <dgm:spPr/>
    </dgm:pt>
    <dgm:pt modelId="{3BA0B6CC-E649-47F3-AFEF-7D3F8096ECFF}" type="pres">
      <dgm:prSet presAssocID="{ED5AF0B3-4204-4004-8F6B-5EE5FEDBB4B2}" presName="spacer" presStyleCnt="0"/>
      <dgm:spPr/>
    </dgm:pt>
    <dgm:pt modelId="{BABBFF0D-5A06-4636-BEEB-AE4F2DC3C436}" type="pres">
      <dgm:prSet presAssocID="{3C53D4FD-761C-4C11-99ED-6613BD949FC6}" presName="parentText" presStyleLbl="node1" presStyleIdx="4" presStyleCnt="10">
        <dgm:presLayoutVars>
          <dgm:chMax val="0"/>
          <dgm:bulletEnabled val="1"/>
        </dgm:presLayoutVars>
      </dgm:prSet>
      <dgm:spPr/>
    </dgm:pt>
    <dgm:pt modelId="{BC0DBE0F-8686-424A-A352-8145157B81BF}" type="pres">
      <dgm:prSet presAssocID="{EFE2B20F-135F-42B4-925A-65B36107B9CE}" presName="spacer" presStyleCnt="0"/>
      <dgm:spPr/>
    </dgm:pt>
    <dgm:pt modelId="{61B35B0B-3E23-4F8E-9E23-006A87964B9D}" type="pres">
      <dgm:prSet presAssocID="{60A7AE71-8F54-48CE-8F31-BD1296E29E52}" presName="parentText" presStyleLbl="node1" presStyleIdx="5" presStyleCnt="10">
        <dgm:presLayoutVars>
          <dgm:chMax val="0"/>
          <dgm:bulletEnabled val="1"/>
        </dgm:presLayoutVars>
      </dgm:prSet>
      <dgm:spPr/>
    </dgm:pt>
    <dgm:pt modelId="{6FED2786-1DBD-44B5-9935-7B1FBFE6794C}" type="pres">
      <dgm:prSet presAssocID="{7A8AB1BD-BA17-4A3D-82BE-9F654C47F2DD}" presName="spacer" presStyleCnt="0"/>
      <dgm:spPr/>
    </dgm:pt>
    <dgm:pt modelId="{DBE753EA-8720-4AC6-91DA-C25C826356F9}" type="pres">
      <dgm:prSet presAssocID="{F6332524-A787-4F0D-BE1F-FAEC4E1929F0}" presName="parentText" presStyleLbl="node1" presStyleIdx="6" presStyleCnt="10">
        <dgm:presLayoutVars>
          <dgm:chMax val="0"/>
          <dgm:bulletEnabled val="1"/>
        </dgm:presLayoutVars>
      </dgm:prSet>
      <dgm:spPr/>
    </dgm:pt>
    <dgm:pt modelId="{A6F4E546-5BF1-43C9-A9F3-7FA9DB045836}" type="pres">
      <dgm:prSet presAssocID="{5E9BB7E4-85CB-42B7-ABEF-2BA0BF914A99}" presName="spacer" presStyleCnt="0"/>
      <dgm:spPr/>
    </dgm:pt>
    <dgm:pt modelId="{9BF2B29F-43EF-4A58-9319-F783E220486B}" type="pres">
      <dgm:prSet presAssocID="{3F0CFB44-9B97-47D9-BE32-EBA68A061070}" presName="parentText" presStyleLbl="node1" presStyleIdx="7" presStyleCnt="10" custScaleY="120775">
        <dgm:presLayoutVars>
          <dgm:chMax val="0"/>
          <dgm:bulletEnabled val="1"/>
        </dgm:presLayoutVars>
      </dgm:prSet>
      <dgm:spPr/>
    </dgm:pt>
    <dgm:pt modelId="{0D7E0FB9-2434-4894-A439-6346DB5B6F18}" type="pres">
      <dgm:prSet presAssocID="{46DDB29D-0211-4381-92FD-88E47F011840}" presName="spacer" presStyleCnt="0"/>
      <dgm:spPr/>
    </dgm:pt>
    <dgm:pt modelId="{B8DBA34E-4A9E-46FD-97F7-068D94473F81}" type="pres">
      <dgm:prSet presAssocID="{CA52ACDC-0886-44B7-A1B2-64C5398BBB84}" presName="parentText" presStyleLbl="node1" presStyleIdx="8" presStyleCnt="10">
        <dgm:presLayoutVars>
          <dgm:chMax val="0"/>
          <dgm:bulletEnabled val="1"/>
        </dgm:presLayoutVars>
      </dgm:prSet>
      <dgm:spPr/>
    </dgm:pt>
    <dgm:pt modelId="{C577E383-73AC-4884-BB6E-3F2AEBCC4AE3}" type="pres">
      <dgm:prSet presAssocID="{A5C8182B-56B7-44C4-9303-136A16A59920}" presName="spacer" presStyleCnt="0"/>
      <dgm:spPr/>
    </dgm:pt>
    <dgm:pt modelId="{3BD7F3B8-BF3B-49F7-B4E6-2E1ED5C68F6E}" type="pres">
      <dgm:prSet presAssocID="{0B163BD7-EE50-41FB-B422-C6EC90EA9A4F}" presName="parentText" presStyleLbl="node1" presStyleIdx="9" presStyleCnt="10">
        <dgm:presLayoutVars>
          <dgm:chMax val="0"/>
          <dgm:bulletEnabled val="1"/>
        </dgm:presLayoutVars>
      </dgm:prSet>
      <dgm:spPr/>
    </dgm:pt>
  </dgm:ptLst>
  <dgm:cxnLst>
    <dgm:cxn modelId="{5BB79112-B496-4748-8FD2-24878580C2C1}" type="presOf" srcId="{7794755C-B703-4186-AD36-654DBD5011A6}" destId="{4E3711F7-9534-4875-9237-9780AD32E19D}" srcOrd="0" destOrd="0" presId="urn:microsoft.com/office/officeart/2005/8/layout/vList2"/>
    <dgm:cxn modelId="{2591FE17-D29A-44E2-B5B2-3FE93CFC85BC}" type="presOf" srcId="{0B163BD7-EE50-41FB-B422-C6EC90EA9A4F}" destId="{3BD7F3B8-BF3B-49F7-B4E6-2E1ED5C68F6E}" srcOrd="0" destOrd="0" presId="urn:microsoft.com/office/officeart/2005/8/layout/vList2"/>
    <dgm:cxn modelId="{AEC2A518-E4BB-416B-B10D-FFA7BB74511C}" srcId="{06384A9D-C1A8-4ACD-BF3E-50FA8A7BB073}" destId="{CA52ACDC-0886-44B7-A1B2-64C5398BBB84}" srcOrd="8" destOrd="0" parTransId="{98A2F51B-9E03-4A1F-B431-467A8CFE5479}" sibTransId="{A5C8182B-56B7-44C4-9303-136A16A59920}"/>
    <dgm:cxn modelId="{22F75931-9EE0-4794-9FB5-0DABC6715524}" type="presOf" srcId="{32ABB33B-6942-4BD2-BA6A-1664487F4398}" destId="{095DA402-1503-413E-9C2A-8D7861CB6CAA}" srcOrd="0" destOrd="0" presId="urn:microsoft.com/office/officeart/2005/8/layout/vList2"/>
    <dgm:cxn modelId="{E4B63338-8E3B-4FEF-8216-28FC1D8EA7D6}" srcId="{06384A9D-C1A8-4ACD-BF3E-50FA8A7BB073}" destId="{F6332524-A787-4F0D-BE1F-FAEC4E1929F0}" srcOrd="6" destOrd="0" parTransId="{1B080055-B322-462A-8B8C-673E6FD3DA11}" sibTransId="{5E9BB7E4-85CB-42B7-ABEF-2BA0BF914A99}"/>
    <dgm:cxn modelId="{0A6ADE3D-3E4D-489C-B6F2-860FD586A602}" type="presOf" srcId="{3C53D4FD-761C-4C11-99ED-6613BD949FC6}" destId="{BABBFF0D-5A06-4636-BEEB-AE4F2DC3C436}" srcOrd="0" destOrd="0" presId="urn:microsoft.com/office/officeart/2005/8/layout/vList2"/>
    <dgm:cxn modelId="{31881D64-E7A2-46D2-B7FD-07010E753E0B}" type="presOf" srcId="{60A7AE71-8F54-48CE-8F31-BD1296E29E52}" destId="{61B35B0B-3E23-4F8E-9E23-006A87964B9D}" srcOrd="0" destOrd="0" presId="urn:microsoft.com/office/officeart/2005/8/layout/vList2"/>
    <dgm:cxn modelId="{85E30147-14D7-47CF-9EDC-97FA38372E73}" srcId="{06384A9D-C1A8-4ACD-BF3E-50FA8A7BB073}" destId="{32ABB33B-6942-4BD2-BA6A-1664487F4398}" srcOrd="2" destOrd="0" parTransId="{0B4FD9C0-75E9-4B7B-A4CB-91E720B195B1}" sibTransId="{8F89EE33-3276-47F6-A8CA-E695C8C7A42F}"/>
    <dgm:cxn modelId="{F1E1667E-D912-45F8-B7D7-28C623CC328C}" srcId="{06384A9D-C1A8-4ACD-BF3E-50FA8A7BB073}" destId="{60A7AE71-8F54-48CE-8F31-BD1296E29E52}" srcOrd="5" destOrd="0" parTransId="{6FA35EC0-32BC-4CCB-A7C6-8BDE1641F7C6}" sibTransId="{7A8AB1BD-BA17-4A3D-82BE-9F654C47F2DD}"/>
    <dgm:cxn modelId="{CBE20581-F53B-40DD-A8ED-48969AB13A15}" srcId="{06384A9D-C1A8-4ACD-BF3E-50FA8A7BB073}" destId="{3F0CFB44-9B97-47D9-BE32-EBA68A061070}" srcOrd="7" destOrd="0" parTransId="{0A08E68B-64EC-4A10-802A-BCFB4EE7E436}" sibTransId="{46DDB29D-0211-4381-92FD-88E47F011840}"/>
    <dgm:cxn modelId="{ED641F89-48F3-4FCE-AE35-B7E5CF984B34}" type="presOf" srcId="{093743A8-EBC7-458E-A759-4A6234BE2E5C}" destId="{22004676-FD18-4139-839E-146E7A4D4F21}" srcOrd="0" destOrd="0" presId="urn:microsoft.com/office/officeart/2005/8/layout/vList2"/>
    <dgm:cxn modelId="{DFF327A0-20D3-432C-8EDE-1F803DA45CF8}" type="presOf" srcId="{06384A9D-C1A8-4ACD-BF3E-50FA8A7BB073}" destId="{354DF488-D0D1-4F95-9E95-548FB548D03D}" srcOrd="0" destOrd="0" presId="urn:microsoft.com/office/officeart/2005/8/layout/vList2"/>
    <dgm:cxn modelId="{2E2AADB1-0820-429C-B304-F4CD04FE3AE6}" srcId="{06384A9D-C1A8-4ACD-BF3E-50FA8A7BB073}" destId="{093743A8-EBC7-458E-A759-4A6234BE2E5C}" srcOrd="0" destOrd="0" parTransId="{419260CB-EDF6-46DC-8B26-9C8E37F33C69}" sibTransId="{0105DB42-4F44-4BB1-AED8-7044B80BD618}"/>
    <dgm:cxn modelId="{1ABC02C9-9CB1-411B-A9DD-375459C05773}" type="presOf" srcId="{F7B907C6-6C01-4DF6-8CA7-ACC3E33AD664}" destId="{EDDC8EDF-51B5-4B8D-9E13-5D05E0296449}" srcOrd="0" destOrd="0" presId="urn:microsoft.com/office/officeart/2005/8/layout/vList2"/>
    <dgm:cxn modelId="{32E375C9-BDEF-41D5-904A-79348335E329}" srcId="{06384A9D-C1A8-4ACD-BF3E-50FA8A7BB073}" destId="{3C53D4FD-761C-4C11-99ED-6613BD949FC6}" srcOrd="4" destOrd="0" parTransId="{D0F62BBB-EBA8-4EF0-9E45-DB82C5500A3A}" sibTransId="{EFE2B20F-135F-42B4-925A-65B36107B9CE}"/>
    <dgm:cxn modelId="{E550B2CA-BA89-4812-B3E3-236ABBB2BC4D}" srcId="{06384A9D-C1A8-4ACD-BF3E-50FA8A7BB073}" destId="{7794755C-B703-4186-AD36-654DBD5011A6}" srcOrd="1" destOrd="0" parTransId="{737CBB47-ABB1-4750-A19B-36719F777DB4}" sibTransId="{9738D47D-7C04-406F-B0F5-61929D517C10}"/>
    <dgm:cxn modelId="{F29B54D2-5A79-435F-8AFE-297CFB919A76}" srcId="{06384A9D-C1A8-4ACD-BF3E-50FA8A7BB073}" destId="{F7B907C6-6C01-4DF6-8CA7-ACC3E33AD664}" srcOrd="3" destOrd="0" parTransId="{A1DA846E-9CC8-4592-8434-8BA36F3736F4}" sibTransId="{ED5AF0B3-4204-4004-8F6B-5EE5FEDBB4B2}"/>
    <dgm:cxn modelId="{6371C6E5-F3A8-42ED-A2F1-D973D83A3314}" type="presOf" srcId="{CA52ACDC-0886-44B7-A1B2-64C5398BBB84}" destId="{B8DBA34E-4A9E-46FD-97F7-068D94473F81}" srcOrd="0" destOrd="0" presId="urn:microsoft.com/office/officeart/2005/8/layout/vList2"/>
    <dgm:cxn modelId="{9140BDF2-3BF4-4DBC-B2C5-F40606CBB433}" type="presOf" srcId="{3F0CFB44-9B97-47D9-BE32-EBA68A061070}" destId="{9BF2B29F-43EF-4A58-9319-F783E220486B}" srcOrd="0" destOrd="0" presId="urn:microsoft.com/office/officeart/2005/8/layout/vList2"/>
    <dgm:cxn modelId="{0568E1FB-C1D6-4DB5-A7C4-F06B2AEC744E}" srcId="{06384A9D-C1A8-4ACD-BF3E-50FA8A7BB073}" destId="{0B163BD7-EE50-41FB-B422-C6EC90EA9A4F}" srcOrd="9" destOrd="0" parTransId="{A05C6A8F-0094-4BB3-AC60-67F0F853757E}" sibTransId="{CE6FE30D-B64F-4406-BD6E-919FDE750CBB}"/>
    <dgm:cxn modelId="{E6F74BFD-7C09-4160-8074-52322F840F59}" type="presOf" srcId="{F6332524-A787-4F0D-BE1F-FAEC4E1929F0}" destId="{DBE753EA-8720-4AC6-91DA-C25C826356F9}" srcOrd="0" destOrd="0" presId="urn:microsoft.com/office/officeart/2005/8/layout/vList2"/>
    <dgm:cxn modelId="{24E759F7-78B4-4725-8CF6-993B6108BB1E}" type="presParOf" srcId="{354DF488-D0D1-4F95-9E95-548FB548D03D}" destId="{22004676-FD18-4139-839E-146E7A4D4F21}" srcOrd="0" destOrd="0" presId="urn:microsoft.com/office/officeart/2005/8/layout/vList2"/>
    <dgm:cxn modelId="{4AEFAA75-48D6-4BEA-ABBC-D62C20733440}" type="presParOf" srcId="{354DF488-D0D1-4F95-9E95-548FB548D03D}" destId="{4C405F86-5010-473C-80AA-AA078BB97458}" srcOrd="1" destOrd="0" presId="urn:microsoft.com/office/officeart/2005/8/layout/vList2"/>
    <dgm:cxn modelId="{8EEBBE8A-C502-4911-AEDC-564B3327AA02}" type="presParOf" srcId="{354DF488-D0D1-4F95-9E95-548FB548D03D}" destId="{4E3711F7-9534-4875-9237-9780AD32E19D}" srcOrd="2" destOrd="0" presId="urn:microsoft.com/office/officeart/2005/8/layout/vList2"/>
    <dgm:cxn modelId="{57C78992-973C-4FD6-91F2-A1FACC2462CD}" type="presParOf" srcId="{354DF488-D0D1-4F95-9E95-548FB548D03D}" destId="{1BD3AA93-2438-4AB6-BD8E-82FADA1E5514}" srcOrd="3" destOrd="0" presId="urn:microsoft.com/office/officeart/2005/8/layout/vList2"/>
    <dgm:cxn modelId="{A73828F3-FA00-423C-9C61-452D98E5BED3}" type="presParOf" srcId="{354DF488-D0D1-4F95-9E95-548FB548D03D}" destId="{095DA402-1503-413E-9C2A-8D7861CB6CAA}" srcOrd="4" destOrd="0" presId="urn:microsoft.com/office/officeart/2005/8/layout/vList2"/>
    <dgm:cxn modelId="{C787E2BC-C497-4464-B202-8E5D61FA253A}" type="presParOf" srcId="{354DF488-D0D1-4F95-9E95-548FB548D03D}" destId="{06596763-0461-4A24-A189-A9A71C1B5804}" srcOrd="5" destOrd="0" presId="urn:microsoft.com/office/officeart/2005/8/layout/vList2"/>
    <dgm:cxn modelId="{1DC1FD87-210C-499E-8EF9-8B84BAB8917F}" type="presParOf" srcId="{354DF488-D0D1-4F95-9E95-548FB548D03D}" destId="{EDDC8EDF-51B5-4B8D-9E13-5D05E0296449}" srcOrd="6" destOrd="0" presId="urn:microsoft.com/office/officeart/2005/8/layout/vList2"/>
    <dgm:cxn modelId="{32910576-00D0-4181-8A41-BD2267958281}" type="presParOf" srcId="{354DF488-D0D1-4F95-9E95-548FB548D03D}" destId="{3BA0B6CC-E649-47F3-AFEF-7D3F8096ECFF}" srcOrd="7" destOrd="0" presId="urn:microsoft.com/office/officeart/2005/8/layout/vList2"/>
    <dgm:cxn modelId="{A39C80B5-4A74-423D-A09E-54E052FC5B64}" type="presParOf" srcId="{354DF488-D0D1-4F95-9E95-548FB548D03D}" destId="{BABBFF0D-5A06-4636-BEEB-AE4F2DC3C436}" srcOrd="8" destOrd="0" presId="urn:microsoft.com/office/officeart/2005/8/layout/vList2"/>
    <dgm:cxn modelId="{5A6A1C1A-4ED9-40B5-B9B3-357BFB2A05EB}" type="presParOf" srcId="{354DF488-D0D1-4F95-9E95-548FB548D03D}" destId="{BC0DBE0F-8686-424A-A352-8145157B81BF}" srcOrd="9" destOrd="0" presId="urn:microsoft.com/office/officeart/2005/8/layout/vList2"/>
    <dgm:cxn modelId="{21030387-369E-4E86-85B8-E6B70791C4D4}" type="presParOf" srcId="{354DF488-D0D1-4F95-9E95-548FB548D03D}" destId="{61B35B0B-3E23-4F8E-9E23-006A87964B9D}" srcOrd="10" destOrd="0" presId="urn:microsoft.com/office/officeart/2005/8/layout/vList2"/>
    <dgm:cxn modelId="{495B7F02-1CD5-4D00-A3EC-1F00F751ACCF}" type="presParOf" srcId="{354DF488-D0D1-4F95-9E95-548FB548D03D}" destId="{6FED2786-1DBD-44B5-9935-7B1FBFE6794C}" srcOrd="11" destOrd="0" presId="urn:microsoft.com/office/officeart/2005/8/layout/vList2"/>
    <dgm:cxn modelId="{5F258F78-3A57-4A22-A1AE-C005BDCD0445}" type="presParOf" srcId="{354DF488-D0D1-4F95-9E95-548FB548D03D}" destId="{DBE753EA-8720-4AC6-91DA-C25C826356F9}" srcOrd="12" destOrd="0" presId="urn:microsoft.com/office/officeart/2005/8/layout/vList2"/>
    <dgm:cxn modelId="{EB3860C1-EE27-4494-822E-E54841130842}" type="presParOf" srcId="{354DF488-D0D1-4F95-9E95-548FB548D03D}" destId="{A6F4E546-5BF1-43C9-A9F3-7FA9DB045836}" srcOrd="13" destOrd="0" presId="urn:microsoft.com/office/officeart/2005/8/layout/vList2"/>
    <dgm:cxn modelId="{CEDD2CDC-BA52-48ED-BD4C-79AF1F956D41}" type="presParOf" srcId="{354DF488-D0D1-4F95-9E95-548FB548D03D}" destId="{9BF2B29F-43EF-4A58-9319-F783E220486B}" srcOrd="14" destOrd="0" presId="urn:microsoft.com/office/officeart/2005/8/layout/vList2"/>
    <dgm:cxn modelId="{26C69E39-E945-428E-9CF6-EED308E9299D}" type="presParOf" srcId="{354DF488-D0D1-4F95-9E95-548FB548D03D}" destId="{0D7E0FB9-2434-4894-A439-6346DB5B6F18}" srcOrd="15" destOrd="0" presId="urn:microsoft.com/office/officeart/2005/8/layout/vList2"/>
    <dgm:cxn modelId="{2DA6B70C-23FE-49F7-AFFF-31E61DFEEAC3}" type="presParOf" srcId="{354DF488-D0D1-4F95-9E95-548FB548D03D}" destId="{B8DBA34E-4A9E-46FD-97F7-068D94473F81}" srcOrd="16" destOrd="0" presId="urn:microsoft.com/office/officeart/2005/8/layout/vList2"/>
    <dgm:cxn modelId="{98C77FA7-2F3F-48B2-B285-A485709BF34B}" type="presParOf" srcId="{354DF488-D0D1-4F95-9E95-548FB548D03D}" destId="{C577E383-73AC-4884-BB6E-3F2AEBCC4AE3}" srcOrd="17" destOrd="0" presId="urn:microsoft.com/office/officeart/2005/8/layout/vList2"/>
    <dgm:cxn modelId="{C72AA3E4-0E40-4D08-B440-5593B668C40B}" type="presParOf" srcId="{354DF488-D0D1-4F95-9E95-548FB548D03D}" destId="{3BD7F3B8-BF3B-49F7-B4E6-2E1ED5C68F6E}" srcOrd="1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162FA0-B4A4-4E40-925B-EEBA044AA3E8}" type="doc">
      <dgm:prSet loTypeId="urn:microsoft.com/office/officeart/2005/8/layout/vList2" loCatId="list" qsTypeId="urn:microsoft.com/office/officeart/2005/8/quickstyle/simple1" qsCatId="simple" csTypeId="urn:microsoft.com/office/officeart/2005/8/colors/accent2_5" csCatId="accent2" phldr="1"/>
      <dgm:spPr/>
      <dgm:t>
        <a:bodyPr/>
        <a:lstStyle/>
        <a:p>
          <a:endParaRPr lang="en-US"/>
        </a:p>
      </dgm:t>
    </dgm:pt>
    <dgm:pt modelId="{82CBAA23-6299-4825-BFF0-ED95EFDACDB3}">
      <dgm:prSet/>
      <dgm:spPr/>
      <dgm:t>
        <a:bodyPr/>
        <a:lstStyle/>
        <a:p>
          <a:r>
            <a:rPr lang="en-US"/>
            <a:t>Key Facts-UK</a:t>
          </a:r>
        </a:p>
      </dgm:t>
    </dgm:pt>
    <dgm:pt modelId="{074FD554-DE71-47BA-9593-C75A9F5D0E77}" type="parTrans" cxnId="{7F8001A8-D320-4D87-B511-AE6E6ADC1C5A}">
      <dgm:prSet/>
      <dgm:spPr/>
      <dgm:t>
        <a:bodyPr/>
        <a:lstStyle/>
        <a:p>
          <a:endParaRPr lang="en-US"/>
        </a:p>
      </dgm:t>
    </dgm:pt>
    <dgm:pt modelId="{774E568F-1B39-466B-9F1C-03C014EEFFE9}" type="sibTrans" cxnId="{7F8001A8-D320-4D87-B511-AE6E6ADC1C5A}">
      <dgm:prSet/>
      <dgm:spPr/>
      <dgm:t>
        <a:bodyPr/>
        <a:lstStyle/>
        <a:p>
          <a:endParaRPr lang="en-US"/>
        </a:p>
      </dgm:t>
    </dgm:pt>
    <dgm:pt modelId="{E6A4D8BC-F7E7-4D75-8C0E-9A5B4F7A1EC7}">
      <dgm:prSet/>
      <dgm:spPr/>
      <dgm:t>
        <a:bodyPr/>
        <a:lstStyle/>
        <a:p>
          <a:r>
            <a:rPr lang="en-US"/>
            <a:t>Why Study in UK ?</a:t>
          </a:r>
        </a:p>
      </dgm:t>
    </dgm:pt>
    <dgm:pt modelId="{E44BCF4B-245A-4104-A42E-682375C2B503}" type="parTrans" cxnId="{5DE32CD9-ABB2-4B3F-A12C-7788A000ADD7}">
      <dgm:prSet/>
      <dgm:spPr/>
      <dgm:t>
        <a:bodyPr/>
        <a:lstStyle/>
        <a:p>
          <a:endParaRPr lang="en-US"/>
        </a:p>
      </dgm:t>
    </dgm:pt>
    <dgm:pt modelId="{F2B42620-62F9-419D-8DAB-A791D5E2E8FF}" type="sibTrans" cxnId="{5DE32CD9-ABB2-4B3F-A12C-7788A000ADD7}">
      <dgm:prSet/>
      <dgm:spPr/>
      <dgm:t>
        <a:bodyPr/>
        <a:lstStyle/>
        <a:p>
          <a:endParaRPr lang="en-US"/>
        </a:p>
      </dgm:t>
    </dgm:pt>
    <dgm:pt modelId="{44EEED42-B5CA-4F9C-A8FF-A3A47C1958B7}">
      <dgm:prSet/>
      <dgm:spPr/>
      <dgm:t>
        <a:bodyPr/>
        <a:lstStyle/>
        <a:p>
          <a:r>
            <a:rPr lang="en-US"/>
            <a:t>Types of Universities in UK</a:t>
          </a:r>
        </a:p>
      </dgm:t>
    </dgm:pt>
    <dgm:pt modelId="{D2A52137-3BA1-44BD-BC23-ED4D1B4458F8}" type="parTrans" cxnId="{5890AE44-AEC1-49E8-8CF2-6144FD0CA940}">
      <dgm:prSet/>
      <dgm:spPr/>
      <dgm:t>
        <a:bodyPr/>
        <a:lstStyle/>
        <a:p>
          <a:endParaRPr lang="en-US"/>
        </a:p>
      </dgm:t>
    </dgm:pt>
    <dgm:pt modelId="{CFF25D0F-96FB-4DB1-B391-96037F2D023B}" type="sibTrans" cxnId="{5890AE44-AEC1-49E8-8CF2-6144FD0CA940}">
      <dgm:prSet/>
      <dgm:spPr/>
      <dgm:t>
        <a:bodyPr/>
        <a:lstStyle/>
        <a:p>
          <a:endParaRPr lang="en-US"/>
        </a:p>
      </dgm:t>
    </dgm:pt>
    <dgm:pt modelId="{1F619BDE-C634-46EA-996F-167F8F3004EB}">
      <dgm:prSet/>
      <dgm:spPr/>
      <dgm:t>
        <a:bodyPr/>
        <a:lstStyle/>
        <a:p>
          <a:r>
            <a:rPr lang="en-US"/>
            <a:t>Bachelor’s and Master’s</a:t>
          </a:r>
        </a:p>
      </dgm:t>
    </dgm:pt>
    <dgm:pt modelId="{55E94019-59FC-4FF9-AEF0-176EBA0412B0}" type="parTrans" cxnId="{D21C2DEE-9A13-4EFB-BDEC-698FA2B0A276}">
      <dgm:prSet/>
      <dgm:spPr/>
      <dgm:t>
        <a:bodyPr/>
        <a:lstStyle/>
        <a:p>
          <a:endParaRPr lang="en-US"/>
        </a:p>
      </dgm:t>
    </dgm:pt>
    <dgm:pt modelId="{E6117673-7ED6-4379-871D-1FF170DC8470}" type="sibTrans" cxnId="{D21C2DEE-9A13-4EFB-BDEC-698FA2B0A276}">
      <dgm:prSet/>
      <dgm:spPr/>
      <dgm:t>
        <a:bodyPr/>
        <a:lstStyle/>
        <a:p>
          <a:endParaRPr lang="en-US"/>
        </a:p>
      </dgm:t>
    </dgm:pt>
    <dgm:pt modelId="{469BF0E4-989F-4DCD-B24E-911FC921314D}">
      <dgm:prSet/>
      <dgm:spPr/>
      <dgm:t>
        <a:bodyPr/>
        <a:lstStyle/>
        <a:p>
          <a:r>
            <a:rPr lang="en-US"/>
            <a:t>Foundation / Diploma / Pre-Masters</a:t>
          </a:r>
        </a:p>
      </dgm:t>
    </dgm:pt>
    <dgm:pt modelId="{24CB28C6-AC78-4ECD-9C3B-51BE29E19CAB}" type="parTrans" cxnId="{5B93103C-D798-4B7E-97BE-02688533CF92}">
      <dgm:prSet/>
      <dgm:spPr/>
      <dgm:t>
        <a:bodyPr/>
        <a:lstStyle/>
        <a:p>
          <a:endParaRPr lang="en-US"/>
        </a:p>
      </dgm:t>
    </dgm:pt>
    <dgm:pt modelId="{2BDD4DED-900E-4B8A-B2D4-2A5A61B7BC00}" type="sibTrans" cxnId="{5B93103C-D798-4B7E-97BE-02688533CF92}">
      <dgm:prSet/>
      <dgm:spPr/>
      <dgm:t>
        <a:bodyPr/>
        <a:lstStyle/>
        <a:p>
          <a:endParaRPr lang="en-US"/>
        </a:p>
      </dgm:t>
    </dgm:pt>
    <dgm:pt modelId="{12492B58-49F5-46F3-A6DC-327EE654CEF3}">
      <dgm:prSet/>
      <dgm:spPr/>
      <dgm:t>
        <a:bodyPr/>
        <a:lstStyle/>
        <a:p>
          <a:r>
            <a:rPr lang="en-US"/>
            <a:t>Top Up Programs and Credit Transfer</a:t>
          </a:r>
        </a:p>
      </dgm:t>
    </dgm:pt>
    <dgm:pt modelId="{E3D4BDED-3F1A-43E7-B920-1D31540504F4}" type="parTrans" cxnId="{0A271099-0CDF-4ABA-A30C-23D643E3137B}">
      <dgm:prSet/>
      <dgm:spPr/>
      <dgm:t>
        <a:bodyPr/>
        <a:lstStyle/>
        <a:p>
          <a:endParaRPr lang="en-US"/>
        </a:p>
      </dgm:t>
    </dgm:pt>
    <dgm:pt modelId="{A2D40366-8C48-45BA-B752-8DCFDABFB824}" type="sibTrans" cxnId="{0A271099-0CDF-4ABA-A30C-23D643E3137B}">
      <dgm:prSet/>
      <dgm:spPr/>
      <dgm:t>
        <a:bodyPr/>
        <a:lstStyle/>
        <a:p>
          <a:endParaRPr lang="en-US"/>
        </a:p>
      </dgm:t>
    </dgm:pt>
    <dgm:pt modelId="{CE5B5413-FF66-4D74-9394-C9C45458AE8A}">
      <dgm:prSet/>
      <dgm:spPr/>
      <dgm:t>
        <a:bodyPr/>
        <a:lstStyle/>
        <a:p>
          <a:r>
            <a:rPr lang="en-US"/>
            <a:t>Intakes</a:t>
          </a:r>
        </a:p>
      </dgm:t>
    </dgm:pt>
    <dgm:pt modelId="{6D36A2CF-71BD-4009-B849-075FD3E0E811}" type="parTrans" cxnId="{A055B3D7-F8C5-4352-9AD0-566F235B8705}">
      <dgm:prSet/>
      <dgm:spPr/>
      <dgm:t>
        <a:bodyPr/>
        <a:lstStyle/>
        <a:p>
          <a:endParaRPr lang="en-US"/>
        </a:p>
      </dgm:t>
    </dgm:pt>
    <dgm:pt modelId="{40D7FC02-4DA6-4631-9FD5-E75BEDE3DFBC}" type="sibTrans" cxnId="{A055B3D7-F8C5-4352-9AD0-566F235B8705}">
      <dgm:prSet/>
      <dgm:spPr/>
      <dgm:t>
        <a:bodyPr/>
        <a:lstStyle/>
        <a:p>
          <a:endParaRPr lang="en-US"/>
        </a:p>
      </dgm:t>
    </dgm:pt>
    <dgm:pt modelId="{0AEF9A9B-B689-4D7C-9BAB-4D4ACC4E4FD3}">
      <dgm:prSet/>
      <dgm:spPr/>
      <dgm:t>
        <a:bodyPr/>
        <a:lstStyle/>
        <a:p>
          <a:r>
            <a:rPr lang="en-US"/>
            <a:t>Academic Entry Criteria</a:t>
          </a:r>
        </a:p>
      </dgm:t>
    </dgm:pt>
    <dgm:pt modelId="{7BB2D771-B739-4575-B016-DDD3A0FEDA40}" type="parTrans" cxnId="{845C257A-9E60-49F9-9A40-12514A77400E}">
      <dgm:prSet/>
      <dgm:spPr/>
      <dgm:t>
        <a:bodyPr/>
        <a:lstStyle/>
        <a:p>
          <a:endParaRPr lang="en-US"/>
        </a:p>
      </dgm:t>
    </dgm:pt>
    <dgm:pt modelId="{8D7DDB8A-8E7F-41D0-98D9-4D09EC1889A8}" type="sibTrans" cxnId="{845C257A-9E60-49F9-9A40-12514A77400E}">
      <dgm:prSet/>
      <dgm:spPr/>
      <dgm:t>
        <a:bodyPr/>
        <a:lstStyle/>
        <a:p>
          <a:endParaRPr lang="en-US"/>
        </a:p>
      </dgm:t>
    </dgm:pt>
    <dgm:pt modelId="{BAE60E68-8136-4EC1-A0E4-A8EFBB6CB09E}">
      <dgm:prSet/>
      <dgm:spPr/>
      <dgm:t>
        <a:bodyPr/>
        <a:lstStyle/>
        <a:p>
          <a:r>
            <a:rPr lang="en-US"/>
            <a:t>English Proficiency Requirements</a:t>
          </a:r>
        </a:p>
      </dgm:t>
    </dgm:pt>
    <dgm:pt modelId="{04D49D84-8D4A-48B0-910D-A1E21CB47449}" type="parTrans" cxnId="{B2B3E32B-93BE-470B-8CD4-FA573FC76F4E}">
      <dgm:prSet/>
      <dgm:spPr/>
      <dgm:t>
        <a:bodyPr/>
        <a:lstStyle/>
        <a:p>
          <a:endParaRPr lang="en-US"/>
        </a:p>
      </dgm:t>
    </dgm:pt>
    <dgm:pt modelId="{DAFD87BE-74AB-46D7-BF31-4669A34C2572}" type="sibTrans" cxnId="{B2B3E32B-93BE-470B-8CD4-FA573FC76F4E}">
      <dgm:prSet/>
      <dgm:spPr/>
      <dgm:t>
        <a:bodyPr/>
        <a:lstStyle/>
        <a:p>
          <a:endParaRPr lang="en-US"/>
        </a:p>
      </dgm:t>
    </dgm:pt>
    <dgm:pt modelId="{2766DE22-6FAD-45F1-9F34-75B98EF390DD}" type="pres">
      <dgm:prSet presAssocID="{BC162FA0-B4A4-4E40-925B-EEBA044AA3E8}" presName="linear" presStyleCnt="0">
        <dgm:presLayoutVars>
          <dgm:animLvl val="lvl"/>
          <dgm:resizeHandles val="exact"/>
        </dgm:presLayoutVars>
      </dgm:prSet>
      <dgm:spPr/>
    </dgm:pt>
    <dgm:pt modelId="{E2946C5A-FDFD-431B-A189-90937FB7BF0C}" type="pres">
      <dgm:prSet presAssocID="{82CBAA23-6299-4825-BFF0-ED95EFDACDB3}" presName="parentText" presStyleLbl="node1" presStyleIdx="0" presStyleCnt="9">
        <dgm:presLayoutVars>
          <dgm:chMax val="0"/>
          <dgm:bulletEnabled val="1"/>
        </dgm:presLayoutVars>
      </dgm:prSet>
      <dgm:spPr/>
    </dgm:pt>
    <dgm:pt modelId="{47C8F7F5-078E-47B2-B479-1501D12B8192}" type="pres">
      <dgm:prSet presAssocID="{774E568F-1B39-466B-9F1C-03C014EEFFE9}" presName="spacer" presStyleCnt="0"/>
      <dgm:spPr/>
    </dgm:pt>
    <dgm:pt modelId="{04922F27-EB5E-42CA-9569-18651170AAED}" type="pres">
      <dgm:prSet presAssocID="{E6A4D8BC-F7E7-4D75-8C0E-9A5B4F7A1EC7}" presName="parentText" presStyleLbl="node1" presStyleIdx="1" presStyleCnt="9">
        <dgm:presLayoutVars>
          <dgm:chMax val="0"/>
          <dgm:bulletEnabled val="1"/>
        </dgm:presLayoutVars>
      </dgm:prSet>
      <dgm:spPr/>
    </dgm:pt>
    <dgm:pt modelId="{6876B70B-8054-4A62-BC35-01815DA7B23A}" type="pres">
      <dgm:prSet presAssocID="{F2B42620-62F9-419D-8DAB-A791D5E2E8FF}" presName="spacer" presStyleCnt="0"/>
      <dgm:spPr/>
    </dgm:pt>
    <dgm:pt modelId="{7DFE78CF-BEDC-4ABC-A8B0-7DF981013A66}" type="pres">
      <dgm:prSet presAssocID="{44EEED42-B5CA-4F9C-A8FF-A3A47C1958B7}" presName="parentText" presStyleLbl="node1" presStyleIdx="2" presStyleCnt="9">
        <dgm:presLayoutVars>
          <dgm:chMax val="0"/>
          <dgm:bulletEnabled val="1"/>
        </dgm:presLayoutVars>
      </dgm:prSet>
      <dgm:spPr/>
    </dgm:pt>
    <dgm:pt modelId="{A7ED0D0F-C130-45FF-8A54-E990CBFCBA95}" type="pres">
      <dgm:prSet presAssocID="{CFF25D0F-96FB-4DB1-B391-96037F2D023B}" presName="spacer" presStyleCnt="0"/>
      <dgm:spPr/>
    </dgm:pt>
    <dgm:pt modelId="{259BD67E-3695-4525-816F-2CFA1AEF1B5F}" type="pres">
      <dgm:prSet presAssocID="{1F619BDE-C634-46EA-996F-167F8F3004EB}" presName="parentText" presStyleLbl="node1" presStyleIdx="3" presStyleCnt="9">
        <dgm:presLayoutVars>
          <dgm:chMax val="0"/>
          <dgm:bulletEnabled val="1"/>
        </dgm:presLayoutVars>
      </dgm:prSet>
      <dgm:spPr/>
    </dgm:pt>
    <dgm:pt modelId="{F250DF1D-62C4-440D-9183-10204AC215B8}" type="pres">
      <dgm:prSet presAssocID="{E6117673-7ED6-4379-871D-1FF170DC8470}" presName="spacer" presStyleCnt="0"/>
      <dgm:spPr/>
    </dgm:pt>
    <dgm:pt modelId="{FD3EB39E-4961-43C4-8AA9-DD511D0FB361}" type="pres">
      <dgm:prSet presAssocID="{469BF0E4-989F-4DCD-B24E-911FC921314D}" presName="parentText" presStyleLbl="node1" presStyleIdx="4" presStyleCnt="9">
        <dgm:presLayoutVars>
          <dgm:chMax val="0"/>
          <dgm:bulletEnabled val="1"/>
        </dgm:presLayoutVars>
      </dgm:prSet>
      <dgm:spPr/>
    </dgm:pt>
    <dgm:pt modelId="{9743692E-A6A0-4671-87F5-E7BB0987B663}" type="pres">
      <dgm:prSet presAssocID="{2BDD4DED-900E-4B8A-B2D4-2A5A61B7BC00}" presName="spacer" presStyleCnt="0"/>
      <dgm:spPr/>
    </dgm:pt>
    <dgm:pt modelId="{97955402-F8E6-4B03-A543-D5B8D3F41508}" type="pres">
      <dgm:prSet presAssocID="{12492B58-49F5-46F3-A6DC-327EE654CEF3}" presName="parentText" presStyleLbl="node1" presStyleIdx="5" presStyleCnt="9">
        <dgm:presLayoutVars>
          <dgm:chMax val="0"/>
          <dgm:bulletEnabled val="1"/>
        </dgm:presLayoutVars>
      </dgm:prSet>
      <dgm:spPr/>
    </dgm:pt>
    <dgm:pt modelId="{4B6E4ED0-D67D-430D-9A54-4949CF854957}" type="pres">
      <dgm:prSet presAssocID="{A2D40366-8C48-45BA-B752-8DCFDABFB824}" presName="spacer" presStyleCnt="0"/>
      <dgm:spPr/>
    </dgm:pt>
    <dgm:pt modelId="{BF7FFD34-2D75-4399-9DD0-18E93C48D793}" type="pres">
      <dgm:prSet presAssocID="{CE5B5413-FF66-4D74-9394-C9C45458AE8A}" presName="parentText" presStyleLbl="node1" presStyleIdx="6" presStyleCnt="9">
        <dgm:presLayoutVars>
          <dgm:chMax val="0"/>
          <dgm:bulletEnabled val="1"/>
        </dgm:presLayoutVars>
      </dgm:prSet>
      <dgm:spPr/>
    </dgm:pt>
    <dgm:pt modelId="{F64C501D-8DBB-4A4A-B5F3-52F3B1A3156D}" type="pres">
      <dgm:prSet presAssocID="{40D7FC02-4DA6-4631-9FD5-E75BEDE3DFBC}" presName="spacer" presStyleCnt="0"/>
      <dgm:spPr/>
    </dgm:pt>
    <dgm:pt modelId="{92ACA42D-84D3-4EC6-A8CE-E99ED3128267}" type="pres">
      <dgm:prSet presAssocID="{0AEF9A9B-B689-4D7C-9BAB-4D4ACC4E4FD3}" presName="parentText" presStyleLbl="node1" presStyleIdx="7" presStyleCnt="9">
        <dgm:presLayoutVars>
          <dgm:chMax val="0"/>
          <dgm:bulletEnabled val="1"/>
        </dgm:presLayoutVars>
      </dgm:prSet>
      <dgm:spPr/>
    </dgm:pt>
    <dgm:pt modelId="{72FF017C-3C84-4083-AE48-F879D26674D5}" type="pres">
      <dgm:prSet presAssocID="{8D7DDB8A-8E7F-41D0-98D9-4D09EC1889A8}" presName="spacer" presStyleCnt="0"/>
      <dgm:spPr/>
    </dgm:pt>
    <dgm:pt modelId="{C7C22110-BF2B-4958-A044-88BCDF1062E8}" type="pres">
      <dgm:prSet presAssocID="{BAE60E68-8136-4EC1-A0E4-A8EFBB6CB09E}" presName="parentText" presStyleLbl="node1" presStyleIdx="8" presStyleCnt="9">
        <dgm:presLayoutVars>
          <dgm:chMax val="0"/>
          <dgm:bulletEnabled val="1"/>
        </dgm:presLayoutVars>
      </dgm:prSet>
      <dgm:spPr/>
    </dgm:pt>
  </dgm:ptLst>
  <dgm:cxnLst>
    <dgm:cxn modelId="{385A5513-DD5B-4DD1-81C1-7F9EB9BB7183}" type="presOf" srcId="{BC162FA0-B4A4-4E40-925B-EEBA044AA3E8}" destId="{2766DE22-6FAD-45F1-9F34-75B98EF390DD}" srcOrd="0" destOrd="0" presId="urn:microsoft.com/office/officeart/2005/8/layout/vList2"/>
    <dgm:cxn modelId="{B2B3E32B-93BE-470B-8CD4-FA573FC76F4E}" srcId="{BC162FA0-B4A4-4E40-925B-EEBA044AA3E8}" destId="{BAE60E68-8136-4EC1-A0E4-A8EFBB6CB09E}" srcOrd="8" destOrd="0" parTransId="{04D49D84-8D4A-48B0-910D-A1E21CB47449}" sibTransId="{DAFD87BE-74AB-46D7-BF31-4669A34C2572}"/>
    <dgm:cxn modelId="{5B93103C-D798-4B7E-97BE-02688533CF92}" srcId="{BC162FA0-B4A4-4E40-925B-EEBA044AA3E8}" destId="{469BF0E4-989F-4DCD-B24E-911FC921314D}" srcOrd="4" destOrd="0" parTransId="{24CB28C6-AC78-4ECD-9C3B-51BE29E19CAB}" sibTransId="{2BDD4DED-900E-4B8A-B2D4-2A5A61B7BC00}"/>
    <dgm:cxn modelId="{D4918C5E-6FE9-455F-9C2A-6A1763ADE997}" type="presOf" srcId="{E6A4D8BC-F7E7-4D75-8C0E-9A5B4F7A1EC7}" destId="{04922F27-EB5E-42CA-9569-18651170AAED}" srcOrd="0" destOrd="0" presId="urn:microsoft.com/office/officeart/2005/8/layout/vList2"/>
    <dgm:cxn modelId="{5890AE44-AEC1-49E8-8CF2-6144FD0CA940}" srcId="{BC162FA0-B4A4-4E40-925B-EEBA044AA3E8}" destId="{44EEED42-B5CA-4F9C-A8FF-A3A47C1958B7}" srcOrd="2" destOrd="0" parTransId="{D2A52137-3BA1-44BD-BC23-ED4D1B4458F8}" sibTransId="{CFF25D0F-96FB-4DB1-B391-96037F2D023B}"/>
    <dgm:cxn modelId="{252BCE64-A9BD-4D5A-B0F5-0911FA471AA3}" type="presOf" srcId="{1F619BDE-C634-46EA-996F-167F8F3004EB}" destId="{259BD67E-3695-4525-816F-2CFA1AEF1B5F}" srcOrd="0" destOrd="0" presId="urn:microsoft.com/office/officeart/2005/8/layout/vList2"/>
    <dgm:cxn modelId="{A10C5C45-A8D6-46BC-BEE8-A48D41BE3191}" type="presOf" srcId="{12492B58-49F5-46F3-A6DC-327EE654CEF3}" destId="{97955402-F8E6-4B03-A543-D5B8D3F41508}" srcOrd="0" destOrd="0" presId="urn:microsoft.com/office/officeart/2005/8/layout/vList2"/>
    <dgm:cxn modelId="{C18D436A-4DD5-4F13-8220-214FB885296B}" type="presOf" srcId="{44EEED42-B5CA-4F9C-A8FF-A3A47C1958B7}" destId="{7DFE78CF-BEDC-4ABC-A8B0-7DF981013A66}" srcOrd="0" destOrd="0" presId="urn:microsoft.com/office/officeart/2005/8/layout/vList2"/>
    <dgm:cxn modelId="{845C257A-9E60-49F9-9A40-12514A77400E}" srcId="{BC162FA0-B4A4-4E40-925B-EEBA044AA3E8}" destId="{0AEF9A9B-B689-4D7C-9BAB-4D4ACC4E4FD3}" srcOrd="7" destOrd="0" parTransId="{7BB2D771-B739-4575-B016-DDD3A0FEDA40}" sibTransId="{8D7DDB8A-8E7F-41D0-98D9-4D09EC1889A8}"/>
    <dgm:cxn modelId="{4C7E508E-80AD-478F-9793-4028211A9512}" type="presOf" srcId="{CE5B5413-FF66-4D74-9394-C9C45458AE8A}" destId="{BF7FFD34-2D75-4399-9DD0-18E93C48D793}" srcOrd="0" destOrd="0" presId="urn:microsoft.com/office/officeart/2005/8/layout/vList2"/>
    <dgm:cxn modelId="{0A271099-0CDF-4ABA-A30C-23D643E3137B}" srcId="{BC162FA0-B4A4-4E40-925B-EEBA044AA3E8}" destId="{12492B58-49F5-46F3-A6DC-327EE654CEF3}" srcOrd="5" destOrd="0" parTransId="{E3D4BDED-3F1A-43E7-B920-1D31540504F4}" sibTransId="{A2D40366-8C48-45BA-B752-8DCFDABFB824}"/>
    <dgm:cxn modelId="{9245E09D-5D09-4BCC-A3A1-F97125DC6F08}" type="presOf" srcId="{469BF0E4-989F-4DCD-B24E-911FC921314D}" destId="{FD3EB39E-4961-43C4-8AA9-DD511D0FB361}" srcOrd="0" destOrd="0" presId="urn:microsoft.com/office/officeart/2005/8/layout/vList2"/>
    <dgm:cxn modelId="{7F8001A8-D320-4D87-B511-AE6E6ADC1C5A}" srcId="{BC162FA0-B4A4-4E40-925B-EEBA044AA3E8}" destId="{82CBAA23-6299-4825-BFF0-ED95EFDACDB3}" srcOrd="0" destOrd="0" parTransId="{074FD554-DE71-47BA-9593-C75A9F5D0E77}" sibTransId="{774E568F-1B39-466B-9F1C-03C014EEFFE9}"/>
    <dgm:cxn modelId="{E002EBCE-D1C8-4098-B504-0E78C1839C8C}" type="presOf" srcId="{0AEF9A9B-B689-4D7C-9BAB-4D4ACC4E4FD3}" destId="{92ACA42D-84D3-4EC6-A8CE-E99ED3128267}" srcOrd="0" destOrd="0" presId="urn:microsoft.com/office/officeart/2005/8/layout/vList2"/>
    <dgm:cxn modelId="{F8CF72CF-2B6A-4E9C-AE8C-4EBD5120C50C}" type="presOf" srcId="{BAE60E68-8136-4EC1-A0E4-A8EFBB6CB09E}" destId="{C7C22110-BF2B-4958-A044-88BCDF1062E8}" srcOrd="0" destOrd="0" presId="urn:microsoft.com/office/officeart/2005/8/layout/vList2"/>
    <dgm:cxn modelId="{A055B3D7-F8C5-4352-9AD0-566F235B8705}" srcId="{BC162FA0-B4A4-4E40-925B-EEBA044AA3E8}" destId="{CE5B5413-FF66-4D74-9394-C9C45458AE8A}" srcOrd="6" destOrd="0" parTransId="{6D36A2CF-71BD-4009-B849-075FD3E0E811}" sibTransId="{40D7FC02-4DA6-4631-9FD5-E75BEDE3DFBC}"/>
    <dgm:cxn modelId="{5DE32CD9-ABB2-4B3F-A12C-7788A000ADD7}" srcId="{BC162FA0-B4A4-4E40-925B-EEBA044AA3E8}" destId="{E6A4D8BC-F7E7-4D75-8C0E-9A5B4F7A1EC7}" srcOrd="1" destOrd="0" parTransId="{E44BCF4B-245A-4104-A42E-682375C2B503}" sibTransId="{F2B42620-62F9-419D-8DAB-A791D5E2E8FF}"/>
    <dgm:cxn modelId="{665429E6-647E-4021-8CF4-86289A5D7892}" type="presOf" srcId="{82CBAA23-6299-4825-BFF0-ED95EFDACDB3}" destId="{E2946C5A-FDFD-431B-A189-90937FB7BF0C}" srcOrd="0" destOrd="0" presId="urn:microsoft.com/office/officeart/2005/8/layout/vList2"/>
    <dgm:cxn modelId="{D21C2DEE-9A13-4EFB-BDEC-698FA2B0A276}" srcId="{BC162FA0-B4A4-4E40-925B-EEBA044AA3E8}" destId="{1F619BDE-C634-46EA-996F-167F8F3004EB}" srcOrd="3" destOrd="0" parTransId="{55E94019-59FC-4FF9-AEF0-176EBA0412B0}" sibTransId="{E6117673-7ED6-4379-871D-1FF170DC8470}"/>
    <dgm:cxn modelId="{29802F18-A0BE-4760-AF71-40D7C3FF28E4}" type="presParOf" srcId="{2766DE22-6FAD-45F1-9F34-75B98EF390DD}" destId="{E2946C5A-FDFD-431B-A189-90937FB7BF0C}" srcOrd="0" destOrd="0" presId="urn:microsoft.com/office/officeart/2005/8/layout/vList2"/>
    <dgm:cxn modelId="{04D79DA3-B43E-481F-8E35-C68E7B98B9DE}" type="presParOf" srcId="{2766DE22-6FAD-45F1-9F34-75B98EF390DD}" destId="{47C8F7F5-078E-47B2-B479-1501D12B8192}" srcOrd="1" destOrd="0" presId="urn:microsoft.com/office/officeart/2005/8/layout/vList2"/>
    <dgm:cxn modelId="{DBD5437F-1F06-4DFF-BB63-651115A5388D}" type="presParOf" srcId="{2766DE22-6FAD-45F1-9F34-75B98EF390DD}" destId="{04922F27-EB5E-42CA-9569-18651170AAED}" srcOrd="2" destOrd="0" presId="urn:microsoft.com/office/officeart/2005/8/layout/vList2"/>
    <dgm:cxn modelId="{F467AE0A-8679-41C4-AC7F-1FD1AC1B99B7}" type="presParOf" srcId="{2766DE22-6FAD-45F1-9F34-75B98EF390DD}" destId="{6876B70B-8054-4A62-BC35-01815DA7B23A}" srcOrd="3" destOrd="0" presId="urn:microsoft.com/office/officeart/2005/8/layout/vList2"/>
    <dgm:cxn modelId="{06FD29CE-B39B-4AC9-98C8-93ED65901565}" type="presParOf" srcId="{2766DE22-6FAD-45F1-9F34-75B98EF390DD}" destId="{7DFE78CF-BEDC-4ABC-A8B0-7DF981013A66}" srcOrd="4" destOrd="0" presId="urn:microsoft.com/office/officeart/2005/8/layout/vList2"/>
    <dgm:cxn modelId="{794C14FC-90E2-40E6-983D-CA9F8D517814}" type="presParOf" srcId="{2766DE22-6FAD-45F1-9F34-75B98EF390DD}" destId="{A7ED0D0F-C130-45FF-8A54-E990CBFCBA95}" srcOrd="5" destOrd="0" presId="urn:microsoft.com/office/officeart/2005/8/layout/vList2"/>
    <dgm:cxn modelId="{5B69863D-5839-424E-8144-F794E4CE786C}" type="presParOf" srcId="{2766DE22-6FAD-45F1-9F34-75B98EF390DD}" destId="{259BD67E-3695-4525-816F-2CFA1AEF1B5F}" srcOrd="6" destOrd="0" presId="urn:microsoft.com/office/officeart/2005/8/layout/vList2"/>
    <dgm:cxn modelId="{6A055FAF-D046-4850-B79D-E753E2781222}" type="presParOf" srcId="{2766DE22-6FAD-45F1-9F34-75B98EF390DD}" destId="{F250DF1D-62C4-440D-9183-10204AC215B8}" srcOrd="7" destOrd="0" presId="urn:microsoft.com/office/officeart/2005/8/layout/vList2"/>
    <dgm:cxn modelId="{0B2AE566-C159-4006-A041-1018DB19CA6E}" type="presParOf" srcId="{2766DE22-6FAD-45F1-9F34-75B98EF390DD}" destId="{FD3EB39E-4961-43C4-8AA9-DD511D0FB361}" srcOrd="8" destOrd="0" presId="urn:microsoft.com/office/officeart/2005/8/layout/vList2"/>
    <dgm:cxn modelId="{618B775F-CCED-4734-A773-81D2E7CE0C67}" type="presParOf" srcId="{2766DE22-6FAD-45F1-9F34-75B98EF390DD}" destId="{9743692E-A6A0-4671-87F5-E7BB0987B663}" srcOrd="9" destOrd="0" presId="urn:microsoft.com/office/officeart/2005/8/layout/vList2"/>
    <dgm:cxn modelId="{3E4CBCEB-2016-407D-80BA-F1F5A792247A}" type="presParOf" srcId="{2766DE22-6FAD-45F1-9F34-75B98EF390DD}" destId="{97955402-F8E6-4B03-A543-D5B8D3F41508}" srcOrd="10" destOrd="0" presId="urn:microsoft.com/office/officeart/2005/8/layout/vList2"/>
    <dgm:cxn modelId="{8602BF37-EB55-4F94-9D01-42F630775260}" type="presParOf" srcId="{2766DE22-6FAD-45F1-9F34-75B98EF390DD}" destId="{4B6E4ED0-D67D-430D-9A54-4949CF854957}" srcOrd="11" destOrd="0" presId="urn:microsoft.com/office/officeart/2005/8/layout/vList2"/>
    <dgm:cxn modelId="{755A055D-15C2-4CDA-BF14-A4825F42E1EB}" type="presParOf" srcId="{2766DE22-6FAD-45F1-9F34-75B98EF390DD}" destId="{BF7FFD34-2D75-4399-9DD0-18E93C48D793}" srcOrd="12" destOrd="0" presId="urn:microsoft.com/office/officeart/2005/8/layout/vList2"/>
    <dgm:cxn modelId="{9579C1BD-AECB-481D-AED4-274E26C0F906}" type="presParOf" srcId="{2766DE22-6FAD-45F1-9F34-75B98EF390DD}" destId="{F64C501D-8DBB-4A4A-B5F3-52F3B1A3156D}" srcOrd="13" destOrd="0" presId="urn:microsoft.com/office/officeart/2005/8/layout/vList2"/>
    <dgm:cxn modelId="{57B5C07E-2606-4063-ABEF-A9D922683B8B}" type="presParOf" srcId="{2766DE22-6FAD-45F1-9F34-75B98EF390DD}" destId="{92ACA42D-84D3-4EC6-A8CE-E99ED3128267}" srcOrd="14" destOrd="0" presId="urn:microsoft.com/office/officeart/2005/8/layout/vList2"/>
    <dgm:cxn modelId="{2E65C30F-CA3D-4BE1-B0B3-A44E1DEBCEC0}" type="presParOf" srcId="{2766DE22-6FAD-45F1-9F34-75B98EF390DD}" destId="{72FF017C-3C84-4083-AE48-F879D26674D5}" srcOrd="15" destOrd="0" presId="urn:microsoft.com/office/officeart/2005/8/layout/vList2"/>
    <dgm:cxn modelId="{6E34201D-B32A-46D6-91C1-4C66A4C261DE}" type="presParOf" srcId="{2766DE22-6FAD-45F1-9F34-75B98EF390DD}" destId="{C7C22110-BF2B-4958-A044-88BCDF1062E8}" srcOrd="16"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004676-FD18-4139-839E-146E7A4D4F21}">
      <dsp:nvSpPr>
        <dsp:cNvPr id="0" name=""/>
        <dsp:cNvSpPr/>
      </dsp:nvSpPr>
      <dsp:spPr>
        <a:xfrm>
          <a:off x="0" y="353877"/>
          <a:ext cx="4435306" cy="333473"/>
        </a:xfrm>
        <a:prstGeom prst="roundRect">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IB and IGCSE Boards</a:t>
          </a:r>
          <a:endParaRPr lang="en-IN" sz="1700" kern="1200"/>
        </a:p>
      </dsp:txBody>
      <dsp:txXfrm>
        <a:off x="16279" y="370156"/>
        <a:ext cx="4402748" cy="300915"/>
      </dsp:txXfrm>
    </dsp:sp>
    <dsp:sp modelId="{4E3711F7-9534-4875-9237-9780AD32E19D}">
      <dsp:nvSpPr>
        <dsp:cNvPr id="0" name=""/>
        <dsp:cNvSpPr/>
      </dsp:nvSpPr>
      <dsp:spPr>
        <a:xfrm>
          <a:off x="0" y="696323"/>
          <a:ext cx="4435306" cy="333473"/>
        </a:xfrm>
        <a:prstGeom prst="roundRect">
          <a:avLst/>
        </a:prstGeom>
        <a:solidFill>
          <a:schemeClr val="accent2">
            <a:alpha val="90000"/>
            <a:hueOff val="0"/>
            <a:satOff val="0"/>
            <a:lumOff val="0"/>
            <a:alphaOff val="-4444"/>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UCAS</a:t>
          </a:r>
          <a:endParaRPr lang="en-IN" sz="1700" kern="1200"/>
        </a:p>
      </dsp:txBody>
      <dsp:txXfrm>
        <a:off x="16279" y="712602"/>
        <a:ext cx="4402748" cy="300915"/>
      </dsp:txXfrm>
    </dsp:sp>
    <dsp:sp modelId="{095DA402-1503-413E-9C2A-8D7861CB6CAA}">
      <dsp:nvSpPr>
        <dsp:cNvPr id="0" name=""/>
        <dsp:cNvSpPr/>
      </dsp:nvSpPr>
      <dsp:spPr>
        <a:xfrm>
          <a:off x="0" y="1038769"/>
          <a:ext cx="4435306" cy="333473"/>
        </a:xfrm>
        <a:prstGeom prst="roundRect">
          <a:avLst/>
        </a:prstGeom>
        <a:solidFill>
          <a:schemeClr val="accent2">
            <a:alpha val="90000"/>
            <a:hueOff val="0"/>
            <a:satOff val="0"/>
            <a:lumOff val="0"/>
            <a:alphaOff val="-8889"/>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Types of MBA</a:t>
          </a:r>
          <a:endParaRPr lang="en-IN" sz="1700" kern="1200"/>
        </a:p>
      </dsp:txBody>
      <dsp:txXfrm>
        <a:off x="16279" y="1055048"/>
        <a:ext cx="4402748" cy="300915"/>
      </dsp:txXfrm>
    </dsp:sp>
    <dsp:sp modelId="{EDDC8EDF-51B5-4B8D-9E13-5D05E0296449}">
      <dsp:nvSpPr>
        <dsp:cNvPr id="0" name=""/>
        <dsp:cNvSpPr/>
      </dsp:nvSpPr>
      <dsp:spPr>
        <a:xfrm>
          <a:off x="0" y="1381214"/>
          <a:ext cx="4435306" cy="333473"/>
        </a:xfrm>
        <a:prstGeom prst="roundRect">
          <a:avLst/>
        </a:prstGeom>
        <a:solidFill>
          <a:schemeClr val="accent2">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Time Schedule for Intakes</a:t>
          </a:r>
          <a:endParaRPr lang="en-IN" sz="1700" kern="1200"/>
        </a:p>
      </dsp:txBody>
      <dsp:txXfrm>
        <a:off x="16279" y="1397493"/>
        <a:ext cx="4402748" cy="300915"/>
      </dsp:txXfrm>
    </dsp:sp>
    <dsp:sp modelId="{BABBFF0D-5A06-4636-BEEB-AE4F2DC3C436}">
      <dsp:nvSpPr>
        <dsp:cNvPr id="0" name=""/>
        <dsp:cNvSpPr/>
      </dsp:nvSpPr>
      <dsp:spPr>
        <a:xfrm>
          <a:off x="0" y="1723660"/>
          <a:ext cx="4435306" cy="333473"/>
        </a:xfrm>
        <a:prstGeom prst="roundRect">
          <a:avLst/>
        </a:prstGeom>
        <a:solidFill>
          <a:schemeClr val="accent2">
            <a:alpha val="90000"/>
            <a:hueOff val="0"/>
            <a:satOff val="0"/>
            <a:lumOff val="0"/>
            <a:alphaOff val="-17778"/>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Total Cost &amp; Sources of Finance</a:t>
          </a:r>
          <a:endParaRPr lang="en-IN" sz="1700" kern="1200"/>
        </a:p>
      </dsp:txBody>
      <dsp:txXfrm>
        <a:off x="16279" y="1739939"/>
        <a:ext cx="4402748" cy="300915"/>
      </dsp:txXfrm>
    </dsp:sp>
    <dsp:sp modelId="{61B35B0B-3E23-4F8E-9E23-006A87964B9D}">
      <dsp:nvSpPr>
        <dsp:cNvPr id="0" name=""/>
        <dsp:cNvSpPr/>
      </dsp:nvSpPr>
      <dsp:spPr>
        <a:xfrm>
          <a:off x="0" y="2066106"/>
          <a:ext cx="4435306" cy="333473"/>
        </a:xfrm>
        <a:prstGeom prst="roundRect">
          <a:avLst/>
        </a:prstGeom>
        <a:solidFill>
          <a:schemeClr val="accent2">
            <a:alpha val="90000"/>
            <a:hueOff val="0"/>
            <a:satOff val="0"/>
            <a:lumOff val="0"/>
            <a:alphaOff val="-22222"/>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Student Work Rights </a:t>
          </a:r>
          <a:endParaRPr lang="en-IN" sz="1700" kern="1200"/>
        </a:p>
      </dsp:txBody>
      <dsp:txXfrm>
        <a:off x="16279" y="2082385"/>
        <a:ext cx="4402748" cy="300915"/>
      </dsp:txXfrm>
    </dsp:sp>
    <dsp:sp modelId="{DBE753EA-8720-4AC6-91DA-C25C826356F9}">
      <dsp:nvSpPr>
        <dsp:cNvPr id="0" name=""/>
        <dsp:cNvSpPr/>
      </dsp:nvSpPr>
      <dsp:spPr>
        <a:xfrm>
          <a:off x="0" y="2408552"/>
          <a:ext cx="4435306" cy="333473"/>
        </a:xfrm>
        <a:prstGeom prst="roundRect">
          <a:avLst/>
        </a:prstGeom>
        <a:solidFill>
          <a:schemeClr val="accent2">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Post Study Work Visa</a:t>
          </a:r>
          <a:endParaRPr lang="en-IN" sz="1700" kern="1200"/>
        </a:p>
      </dsp:txBody>
      <dsp:txXfrm>
        <a:off x="16279" y="2424831"/>
        <a:ext cx="4402748" cy="300915"/>
      </dsp:txXfrm>
    </dsp:sp>
    <dsp:sp modelId="{9BF2B29F-43EF-4A58-9319-F783E220486B}">
      <dsp:nvSpPr>
        <dsp:cNvPr id="0" name=""/>
        <dsp:cNvSpPr/>
      </dsp:nvSpPr>
      <dsp:spPr>
        <a:xfrm>
          <a:off x="0" y="2750997"/>
          <a:ext cx="4435306" cy="402753"/>
        </a:xfrm>
        <a:prstGeom prst="roundRect">
          <a:avLst/>
        </a:prstGeom>
        <a:solidFill>
          <a:schemeClr val="accent2">
            <a:alpha val="90000"/>
            <a:hueOff val="0"/>
            <a:satOff val="0"/>
            <a:lumOff val="0"/>
            <a:alphaOff val="-31111"/>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Rankings as per Teaching Excellence Framework-TEF</a:t>
          </a:r>
          <a:endParaRPr lang="en-IN" sz="1700" kern="1200"/>
        </a:p>
      </dsp:txBody>
      <dsp:txXfrm>
        <a:off x="19661" y="2770658"/>
        <a:ext cx="4395984" cy="363431"/>
      </dsp:txXfrm>
    </dsp:sp>
    <dsp:sp modelId="{B8DBA34E-4A9E-46FD-97F7-068D94473F81}">
      <dsp:nvSpPr>
        <dsp:cNvPr id="0" name=""/>
        <dsp:cNvSpPr/>
      </dsp:nvSpPr>
      <dsp:spPr>
        <a:xfrm>
          <a:off x="0" y="3162722"/>
          <a:ext cx="4435306" cy="333473"/>
        </a:xfrm>
        <a:prstGeom prst="roundRect">
          <a:avLst/>
        </a:prstGeom>
        <a:solidFill>
          <a:schemeClr val="accent2">
            <a:alpha val="90000"/>
            <a:hueOff val="0"/>
            <a:satOff val="0"/>
            <a:lumOff val="0"/>
            <a:alphaOff val="-35556"/>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Counseling Tips   </a:t>
          </a:r>
          <a:endParaRPr lang="en-IN" sz="1700" kern="1200"/>
        </a:p>
      </dsp:txBody>
      <dsp:txXfrm>
        <a:off x="16279" y="3179001"/>
        <a:ext cx="4402748" cy="300915"/>
      </dsp:txXfrm>
    </dsp:sp>
    <dsp:sp modelId="{3BD7F3B8-BF3B-49F7-B4E6-2E1ED5C68F6E}">
      <dsp:nvSpPr>
        <dsp:cNvPr id="0" name=""/>
        <dsp:cNvSpPr/>
      </dsp:nvSpPr>
      <dsp:spPr>
        <a:xfrm>
          <a:off x="0" y="3505168"/>
          <a:ext cx="4435306" cy="333473"/>
        </a:xfrm>
        <a:prstGeom prst="roundRect">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Our University Tie ups</a:t>
          </a:r>
          <a:endParaRPr lang="en-IN" sz="1700" kern="1200"/>
        </a:p>
      </dsp:txBody>
      <dsp:txXfrm>
        <a:off x="16279" y="3521447"/>
        <a:ext cx="4402748" cy="3009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946C5A-FDFD-431B-A189-90937FB7BF0C}">
      <dsp:nvSpPr>
        <dsp:cNvPr id="0" name=""/>
        <dsp:cNvSpPr/>
      </dsp:nvSpPr>
      <dsp:spPr>
        <a:xfrm>
          <a:off x="0" y="110320"/>
          <a:ext cx="4435306" cy="397800"/>
        </a:xfrm>
        <a:prstGeom prst="roundRect">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Key Facts-UK</a:t>
          </a:r>
        </a:p>
      </dsp:txBody>
      <dsp:txXfrm>
        <a:off x="19419" y="129739"/>
        <a:ext cx="4396468" cy="358962"/>
      </dsp:txXfrm>
    </dsp:sp>
    <dsp:sp modelId="{04922F27-EB5E-42CA-9569-18651170AAED}">
      <dsp:nvSpPr>
        <dsp:cNvPr id="0" name=""/>
        <dsp:cNvSpPr/>
      </dsp:nvSpPr>
      <dsp:spPr>
        <a:xfrm>
          <a:off x="0" y="557080"/>
          <a:ext cx="4435306" cy="397800"/>
        </a:xfrm>
        <a:prstGeom prst="roundRect">
          <a:avLst/>
        </a:prstGeom>
        <a:solidFill>
          <a:schemeClr val="accent2">
            <a:alpha val="90000"/>
            <a:hueOff val="0"/>
            <a:satOff val="0"/>
            <a:lumOff val="0"/>
            <a:alphaOff val="-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Why Study in UK ?</a:t>
          </a:r>
        </a:p>
      </dsp:txBody>
      <dsp:txXfrm>
        <a:off x="19419" y="576499"/>
        <a:ext cx="4396468" cy="358962"/>
      </dsp:txXfrm>
    </dsp:sp>
    <dsp:sp modelId="{7DFE78CF-BEDC-4ABC-A8B0-7DF981013A66}">
      <dsp:nvSpPr>
        <dsp:cNvPr id="0" name=""/>
        <dsp:cNvSpPr/>
      </dsp:nvSpPr>
      <dsp:spPr>
        <a:xfrm>
          <a:off x="0" y="1003840"/>
          <a:ext cx="4435306" cy="397800"/>
        </a:xfrm>
        <a:prstGeom prst="roundRect">
          <a:avLst/>
        </a:prstGeom>
        <a:solidFill>
          <a:schemeClr val="accent2">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Types of Universities in UK</a:t>
          </a:r>
        </a:p>
      </dsp:txBody>
      <dsp:txXfrm>
        <a:off x="19419" y="1023259"/>
        <a:ext cx="4396468" cy="358962"/>
      </dsp:txXfrm>
    </dsp:sp>
    <dsp:sp modelId="{259BD67E-3695-4525-816F-2CFA1AEF1B5F}">
      <dsp:nvSpPr>
        <dsp:cNvPr id="0" name=""/>
        <dsp:cNvSpPr/>
      </dsp:nvSpPr>
      <dsp:spPr>
        <a:xfrm>
          <a:off x="0" y="1450600"/>
          <a:ext cx="4435306" cy="397800"/>
        </a:xfrm>
        <a:prstGeom prst="roundRect">
          <a:avLst/>
        </a:prstGeom>
        <a:solidFill>
          <a:schemeClr val="accent2">
            <a:alpha val="90000"/>
            <a:hueOff val="0"/>
            <a:satOff val="0"/>
            <a:lumOff val="0"/>
            <a:alphaOff val="-1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Bachelor’s and Master’s</a:t>
          </a:r>
        </a:p>
      </dsp:txBody>
      <dsp:txXfrm>
        <a:off x="19419" y="1470019"/>
        <a:ext cx="4396468" cy="358962"/>
      </dsp:txXfrm>
    </dsp:sp>
    <dsp:sp modelId="{FD3EB39E-4961-43C4-8AA9-DD511D0FB361}">
      <dsp:nvSpPr>
        <dsp:cNvPr id="0" name=""/>
        <dsp:cNvSpPr/>
      </dsp:nvSpPr>
      <dsp:spPr>
        <a:xfrm>
          <a:off x="0" y="1897360"/>
          <a:ext cx="4435306" cy="397800"/>
        </a:xfrm>
        <a:prstGeom prst="roundRect">
          <a:avLst/>
        </a:prstGeom>
        <a:solidFill>
          <a:schemeClr val="accent2">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Foundation / Diploma / Pre-Masters</a:t>
          </a:r>
        </a:p>
      </dsp:txBody>
      <dsp:txXfrm>
        <a:off x="19419" y="1916779"/>
        <a:ext cx="4396468" cy="358962"/>
      </dsp:txXfrm>
    </dsp:sp>
    <dsp:sp modelId="{97955402-F8E6-4B03-A543-D5B8D3F41508}">
      <dsp:nvSpPr>
        <dsp:cNvPr id="0" name=""/>
        <dsp:cNvSpPr/>
      </dsp:nvSpPr>
      <dsp:spPr>
        <a:xfrm>
          <a:off x="0" y="2344120"/>
          <a:ext cx="4435306" cy="397800"/>
        </a:xfrm>
        <a:prstGeom prst="roundRect">
          <a:avLst/>
        </a:prstGeom>
        <a:solidFill>
          <a:schemeClr val="accent2">
            <a:alpha val="90000"/>
            <a:hueOff val="0"/>
            <a:satOff val="0"/>
            <a:lumOff val="0"/>
            <a:alpha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Top Up Programs and Credit Transfer</a:t>
          </a:r>
        </a:p>
      </dsp:txBody>
      <dsp:txXfrm>
        <a:off x="19419" y="2363539"/>
        <a:ext cx="4396468" cy="358962"/>
      </dsp:txXfrm>
    </dsp:sp>
    <dsp:sp modelId="{BF7FFD34-2D75-4399-9DD0-18E93C48D793}">
      <dsp:nvSpPr>
        <dsp:cNvPr id="0" name=""/>
        <dsp:cNvSpPr/>
      </dsp:nvSpPr>
      <dsp:spPr>
        <a:xfrm>
          <a:off x="0" y="2790880"/>
          <a:ext cx="4435306" cy="397800"/>
        </a:xfrm>
        <a:prstGeom prst="roundRect">
          <a:avLst/>
        </a:prstGeom>
        <a:solidFill>
          <a:schemeClr val="accent2">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Intakes</a:t>
          </a:r>
        </a:p>
      </dsp:txBody>
      <dsp:txXfrm>
        <a:off x="19419" y="2810299"/>
        <a:ext cx="4396468" cy="358962"/>
      </dsp:txXfrm>
    </dsp:sp>
    <dsp:sp modelId="{92ACA42D-84D3-4EC6-A8CE-E99ED3128267}">
      <dsp:nvSpPr>
        <dsp:cNvPr id="0" name=""/>
        <dsp:cNvSpPr/>
      </dsp:nvSpPr>
      <dsp:spPr>
        <a:xfrm>
          <a:off x="0" y="3237639"/>
          <a:ext cx="4435306" cy="397800"/>
        </a:xfrm>
        <a:prstGeom prst="roundRect">
          <a:avLst/>
        </a:prstGeom>
        <a:solidFill>
          <a:schemeClr val="accent2">
            <a:alpha val="90000"/>
            <a:hueOff val="0"/>
            <a:satOff val="0"/>
            <a:lumOff val="0"/>
            <a:alpha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Academic Entry Criteria</a:t>
          </a:r>
        </a:p>
      </dsp:txBody>
      <dsp:txXfrm>
        <a:off x="19419" y="3257058"/>
        <a:ext cx="4396468" cy="358962"/>
      </dsp:txXfrm>
    </dsp:sp>
    <dsp:sp modelId="{C7C22110-BF2B-4958-A044-88BCDF1062E8}">
      <dsp:nvSpPr>
        <dsp:cNvPr id="0" name=""/>
        <dsp:cNvSpPr/>
      </dsp:nvSpPr>
      <dsp:spPr>
        <a:xfrm>
          <a:off x="0" y="3684400"/>
          <a:ext cx="4435306" cy="397800"/>
        </a:xfrm>
        <a:prstGeom prst="roundRect">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English Proficiency Requirements</a:t>
          </a:r>
        </a:p>
      </dsp:txBody>
      <dsp:txXfrm>
        <a:off x="19419" y="3703819"/>
        <a:ext cx="4396468" cy="3589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3E41FDC0-7BAB-42B0-A5C6-8C3F6349B40E}"/>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b="1">
                <a:latin typeface="Tahoma" pitchFamily="34" charset="0"/>
              </a:defRPr>
            </a:lvl1pPr>
          </a:lstStyle>
          <a:p>
            <a:pPr>
              <a:defRPr/>
            </a:pPr>
            <a:endParaRPr lang="en-US"/>
          </a:p>
        </p:txBody>
      </p:sp>
      <p:sp>
        <p:nvSpPr>
          <p:cNvPr id="65539" name="Rectangle 3">
            <a:extLst>
              <a:ext uri="{FF2B5EF4-FFF2-40B4-BE49-F238E27FC236}">
                <a16:creationId xmlns:a16="http://schemas.microsoft.com/office/drawing/2014/main" id="{88CA3713-D328-4B28-9AC9-5835136C8325}"/>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1">
                <a:latin typeface="Tahoma" pitchFamily="34"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952500" y="685800"/>
            <a:ext cx="4953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1" name="Rectangle 5">
            <a:extLst>
              <a:ext uri="{FF2B5EF4-FFF2-40B4-BE49-F238E27FC236}">
                <a16:creationId xmlns:a16="http://schemas.microsoft.com/office/drawing/2014/main" id="{ABF05E40-7D8C-497C-AA97-84F11D0E6B7C}"/>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5542" name="Rectangle 6">
            <a:extLst>
              <a:ext uri="{FF2B5EF4-FFF2-40B4-BE49-F238E27FC236}">
                <a16:creationId xmlns:a16="http://schemas.microsoft.com/office/drawing/2014/main" id="{E3185F11-A49D-43E0-985B-F32273CB5D3E}"/>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b="1">
                <a:latin typeface="Tahoma" pitchFamily="34" charset="0"/>
              </a:defRPr>
            </a:lvl1pPr>
          </a:lstStyle>
          <a:p>
            <a:pPr>
              <a:defRPr/>
            </a:pPr>
            <a:endParaRPr lang="en-US"/>
          </a:p>
        </p:txBody>
      </p:sp>
      <p:sp>
        <p:nvSpPr>
          <p:cNvPr id="65543" name="Rectangle 7">
            <a:extLst>
              <a:ext uri="{FF2B5EF4-FFF2-40B4-BE49-F238E27FC236}">
                <a16:creationId xmlns:a16="http://schemas.microsoft.com/office/drawing/2014/main" id="{FBB516A9-D7F2-4EE4-ADC7-67C7A8A2FA3C}"/>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b="1">
                <a:latin typeface="Tahoma" panose="020B0604030504040204" pitchFamily="34" charset="0"/>
              </a:defRPr>
            </a:lvl1pPr>
          </a:lstStyle>
          <a:p>
            <a:pPr>
              <a:defRPr/>
            </a:pPr>
            <a:fld id="{23C39354-38AB-4042-872B-CCD1D5B50B6D}" type="slidenum">
              <a:rPr lang="en-US" altLang="en-US"/>
              <a:pPr>
                <a:defRPr/>
              </a:pPr>
              <a:t>‹#›</a:t>
            </a:fld>
            <a:endParaRPr lang="en-US" altLang="en-US"/>
          </a:p>
        </p:txBody>
      </p:sp>
    </p:spTree>
    <p:extLst>
      <p:ext uri="{BB962C8B-B14F-4D97-AF65-F5344CB8AC3E}">
        <p14:creationId xmlns:p14="http://schemas.microsoft.com/office/powerpoint/2010/main" val="935448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758A7F3-8116-4811-81E0-13F0FE4511B1}" type="slidenum">
              <a:rPr lang="en-US" altLang="en-US" smtClean="0">
                <a:latin typeface="Tahoma" panose="020B0604030504040204" pitchFamily="34" charset="0"/>
              </a:rPr>
              <a:pPr/>
              <a:t>2</a:t>
            </a:fld>
            <a:endParaRPr lang="en-US" altLang="en-US">
              <a:latin typeface="Tahoma" panose="020B0604030504040204" pitchFamily="34"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43458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5F96B57-00BA-432E-A732-722F0D4C7401}" type="slidenum">
              <a:rPr lang="en-US" altLang="en-US" smtClean="0">
                <a:latin typeface="Tahoma" panose="020B0604030504040204" pitchFamily="34" charset="0"/>
              </a:rPr>
              <a:pPr/>
              <a:t>24</a:t>
            </a:fld>
            <a:endParaRPr lang="en-US" altLang="en-US">
              <a:latin typeface="Tahoma" panose="020B0604030504040204" pitchFamily="34" charset="0"/>
            </a:endParaRPr>
          </a:p>
        </p:txBody>
      </p:sp>
      <p:sp>
        <p:nvSpPr>
          <p:cNvPr id="31747" name="Rectangle 2"/>
          <p:cNvSpPr>
            <a:spLocks noGrp="1" noRot="1" noChangeAspect="1" noChangeArrowheads="1" noTextEdit="1"/>
          </p:cNvSpPr>
          <p:nvPr>
            <p:ph type="sldImg"/>
          </p:nvPr>
        </p:nvSpPr>
        <p:spPr>
          <a:xfrm>
            <a:off x="954088" y="685800"/>
            <a:ext cx="4953000" cy="3429000"/>
          </a:xfrm>
          <a:ln/>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19938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8BA2157-62D5-4AFE-95DE-944573D4D5E3}" type="slidenum">
              <a:rPr lang="en-US" altLang="en-US" smtClean="0">
                <a:latin typeface="Tahoma" panose="020B0604030504040204" pitchFamily="34" charset="0"/>
              </a:rPr>
              <a:pPr/>
              <a:t>25</a:t>
            </a:fld>
            <a:endParaRPr lang="en-US" altLang="en-US">
              <a:latin typeface="Tahoma" panose="020B0604030504040204" pitchFamily="34" charset="0"/>
            </a:endParaRPr>
          </a:p>
        </p:txBody>
      </p:sp>
      <p:sp>
        <p:nvSpPr>
          <p:cNvPr id="33795" name="Rectangle 2"/>
          <p:cNvSpPr>
            <a:spLocks noGrp="1" noRot="1" noChangeAspect="1" noChangeArrowheads="1" noTextEdit="1"/>
          </p:cNvSpPr>
          <p:nvPr>
            <p:ph type="sldImg"/>
          </p:nvPr>
        </p:nvSpPr>
        <p:spPr>
          <a:xfrm>
            <a:off x="954088" y="685800"/>
            <a:ext cx="4953000" cy="3429000"/>
          </a:xfrm>
          <a:ln/>
        </p:spPr>
      </p:sp>
      <p:sp>
        <p:nvSpPr>
          <p:cNvPr id="337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162087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EF84C6-E08A-4EE7-9EC1-B46A28A219CC}" type="slidenum">
              <a:rPr lang="en-US" altLang="en-US" smtClean="0">
                <a:latin typeface="Tahoma" panose="020B0604030504040204" pitchFamily="34" charset="0"/>
              </a:rPr>
              <a:pPr/>
              <a:t>26</a:t>
            </a:fld>
            <a:endParaRPr lang="en-US" altLang="en-US">
              <a:latin typeface="Tahoma" panose="020B0604030504040204" pitchFamily="3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082852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3336392-BBE4-4C8B-A7E9-BE056D7773D7}" type="slidenum">
              <a:rPr lang="en-US" altLang="en-US" smtClean="0">
                <a:latin typeface="Tahoma" panose="020B0604030504040204" pitchFamily="34" charset="0"/>
                <a:cs typeface="Arial" panose="020B0604020202020204" pitchFamily="34" charset="0"/>
              </a:rPr>
              <a:pPr/>
              <a:t>28</a:t>
            </a:fld>
            <a:endParaRPr lang="en-US" altLang="en-US">
              <a:latin typeface="Tahoma" panose="020B0604030504040204" pitchFamily="34" charset="0"/>
              <a:cs typeface="Arial" panose="020B0604020202020204" pitchFamily="34" charset="0"/>
            </a:endParaRPr>
          </a:p>
        </p:txBody>
      </p:sp>
      <p:sp>
        <p:nvSpPr>
          <p:cNvPr id="38915" name="Rectangle 2"/>
          <p:cNvSpPr>
            <a:spLocks noGrp="1" noRot="1" noChangeAspect="1" noChangeArrowheads="1" noTextEdit="1"/>
          </p:cNvSpPr>
          <p:nvPr>
            <p:ph type="sldImg"/>
          </p:nvPr>
        </p:nvSpPr>
        <p:spPr>
          <a:xfrm>
            <a:off x="954088" y="685800"/>
            <a:ext cx="4953000" cy="3429000"/>
          </a:xfrm>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0561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F931A89-D4F5-4CF8-94B9-6A96D3B0B47C}" type="slidenum">
              <a:rPr lang="en-US" altLang="en-US" smtClean="0">
                <a:latin typeface="Tahoma" panose="020B0604030504040204" pitchFamily="34" charset="0"/>
              </a:rPr>
              <a:pPr/>
              <a:t>30</a:t>
            </a:fld>
            <a:endParaRPr lang="en-US" altLang="en-US">
              <a:latin typeface="Tahoma" panose="020B0604030504040204" pitchFamily="34" charset="0"/>
            </a:endParaRPr>
          </a:p>
        </p:txBody>
      </p:sp>
      <p:sp>
        <p:nvSpPr>
          <p:cNvPr id="21507" name="Rectangle 2"/>
          <p:cNvSpPr>
            <a:spLocks noGrp="1" noRot="1" noChangeAspect="1" noChangeArrowheads="1" noTextEdit="1"/>
          </p:cNvSpPr>
          <p:nvPr>
            <p:ph type="sldImg"/>
          </p:nvPr>
        </p:nvSpPr>
        <p:spPr>
          <a:xfrm>
            <a:off x="954088" y="685800"/>
            <a:ext cx="4953000" cy="3429000"/>
          </a:xfrm>
          <a:ln/>
        </p:spPr>
      </p:sp>
      <p:sp>
        <p:nvSpPr>
          <p:cNvPr id="215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766728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B262407-F6E9-49CF-90DF-65DC2292F15B}" type="slidenum">
              <a:rPr lang="en-US" altLang="en-US" smtClean="0">
                <a:latin typeface="Tahoma" panose="020B0604030504040204" pitchFamily="34" charset="0"/>
              </a:rPr>
              <a:pPr/>
              <a:t>31</a:t>
            </a:fld>
            <a:endParaRPr lang="en-US" altLang="en-US">
              <a:latin typeface="Tahoma" panose="020B0604030504040204" pitchFamily="34" charset="0"/>
            </a:endParaRPr>
          </a:p>
        </p:txBody>
      </p:sp>
      <p:sp>
        <p:nvSpPr>
          <p:cNvPr id="55299" name="Rectangle 2"/>
          <p:cNvSpPr>
            <a:spLocks noGrp="1" noRot="1" noChangeAspect="1" noChangeArrowheads="1" noTextEdit="1"/>
          </p:cNvSpPr>
          <p:nvPr>
            <p:ph type="sldImg"/>
          </p:nvPr>
        </p:nvSpPr>
        <p:spPr>
          <a:xfrm>
            <a:off x="954088" y="685800"/>
            <a:ext cx="4953000" cy="3429000"/>
          </a:xfrm>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063772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26D3627-F15E-4FCD-960D-4C65F0B3B2BC}" type="slidenum">
              <a:rPr lang="en-US" altLang="en-US" smtClean="0">
                <a:latin typeface="Tahoma" panose="020B0604030504040204" pitchFamily="34" charset="0"/>
                <a:cs typeface="Arial" panose="020B0604020202020204" pitchFamily="34" charset="0"/>
              </a:rPr>
              <a:pPr/>
              <a:t>32</a:t>
            </a:fld>
            <a:endParaRPr lang="en-US" altLang="en-US">
              <a:latin typeface="Tahoma" panose="020B0604030504040204" pitchFamily="34" charset="0"/>
              <a:cs typeface="Arial" panose="020B0604020202020204" pitchFamily="34" charset="0"/>
            </a:endParaRPr>
          </a:p>
        </p:txBody>
      </p:sp>
      <p:sp>
        <p:nvSpPr>
          <p:cNvPr id="61443" name="Rectangle 2"/>
          <p:cNvSpPr>
            <a:spLocks noGrp="1" noRot="1" noChangeAspect="1" noChangeArrowheads="1" noTextEdit="1"/>
          </p:cNvSpPr>
          <p:nvPr>
            <p:ph type="sldImg"/>
          </p:nvPr>
        </p:nvSpPr>
        <p:spPr>
          <a:xfrm>
            <a:off x="954088" y="685800"/>
            <a:ext cx="4953000" cy="3429000"/>
          </a:xfrm>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1760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93F1707-D262-41A3-ADF4-A78B60F56042}" type="slidenum">
              <a:rPr lang="en-US" altLang="en-US" smtClean="0">
                <a:latin typeface="Tahoma" panose="020B0604030504040204" pitchFamily="34" charset="0"/>
                <a:cs typeface="Arial" panose="020B0604020202020204" pitchFamily="34" charset="0"/>
              </a:rPr>
              <a:pPr/>
              <a:t>33</a:t>
            </a:fld>
            <a:endParaRPr lang="en-US" altLang="en-US">
              <a:latin typeface="Tahoma" panose="020B0604030504040204" pitchFamily="34" charset="0"/>
              <a:cs typeface="Arial" panose="020B0604020202020204" pitchFamily="34" charset="0"/>
            </a:endParaRPr>
          </a:p>
        </p:txBody>
      </p:sp>
      <p:sp>
        <p:nvSpPr>
          <p:cNvPr id="65539" name="Rectangle 2"/>
          <p:cNvSpPr>
            <a:spLocks noGrp="1" noRot="1" noChangeAspect="1" noChangeArrowheads="1" noTextEdit="1"/>
          </p:cNvSpPr>
          <p:nvPr>
            <p:ph type="sldImg"/>
          </p:nvPr>
        </p:nvSpPr>
        <p:spPr>
          <a:xfrm>
            <a:off x="954088" y="685800"/>
            <a:ext cx="4953000" cy="3429000"/>
          </a:xfrm>
          <a:ln/>
        </p:spPr>
      </p:sp>
      <p:sp>
        <p:nvSpPr>
          <p:cNvPr id="655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5802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757DAD4-16D1-499D-8CEF-1CC0B352070C}" type="slidenum">
              <a:rPr lang="en-US" altLang="en-US" smtClean="0">
                <a:latin typeface="Tahoma" panose="020B0604030504040204" pitchFamily="34" charset="0"/>
                <a:cs typeface="Arial" panose="020B0604020202020204" pitchFamily="34" charset="0"/>
              </a:rPr>
              <a:pPr/>
              <a:t>34</a:t>
            </a:fld>
            <a:endParaRPr lang="en-US" altLang="en-US">
              <a:latin typeface="Tahoma" panose="020B0604030504040204" pitchFamily="34" charset="0"/>
              <a:cs typeface="Arial" panose="020B0604020202020204" pitchFamily="34" charset="0"/>
            </a:endParaRPr>
          </a:p>
        </p:txBody>
      </p:sp>
      <p:sp>
        <p:nvSpPr>
          <p:cNvPr id="63491" name="Rectangle 2"/>
          <p:cNvSpPr>
            <a:spLocks noGrp="1" noRot="1" noChangeAspect="1" noChangeArrowheads="1" noTextEdit="1"/>
          </p:cNvSpPr>
          <p:nvPr>
            <p:ph type="sldImg"/>
          </p:nvPr>
        </p:nvSpPr>
        <p:spPr>
          <a:xfrm>
            <a:off x="954088" y="685800"/>
            <a:ext cx="4953000" cy="3429000"/>
          </a:xfrm>
          <a:ln/>
        </p:spPr>
      </p:sp>
      <p:sp>
        <p:nvSpPr>
          <p:cNvPr id="634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8184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B54B4CC-5B12-4360-B142-BC65E731BC7A}" type="slidenum">
              <a:rPr lang="en-US" altLang="en-US" smtClean="0">
                <a:latin typeface="Tahoma" panose="020B0604030504040204" pitchFamily="34" charset="0"/>
                <a:cs typeface="Arial" panose="020B0604020202020204" pitchFamily="34" charset="0"/>
              </a:rPr>
              <a:pPr/>
              <a:t>35</a:t>
            </a:fld>
            <a:endParaRPr lang="en-US" altLang="en-US">
              <a:latin typeface="Tahoma" panose="020B0604030504040204" pitchFamily="34" charset="0"/>
              <a:cs typeface="Arial" panose="020B0604020202020204"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4647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F12393F-A396-4BD8-8CED-6167F6250BB1}" type="slidenum">
              <a:rPr lang="en-US" altLang="en-US" smtClean="0">
                <a:latin typeface="Tahoma" panose="020B0604030504040204" pitchFamily="34" charset="0"/>
              </a:rPr>
              <a:pPr/>
              <a:t>3</a:t>
            </a:fld>
            <a:endParaRPr lang="en-US" altLang="en-US">
              <a:latin typeface="Tahoma" panose="020B0604030504040204" pitchFamily="34" charset="0"/>
            </a:endParaRPr>
          </a:p>
        </p:txBody>
      </p:sp>
      <p:sp>
        <p:nvSpPr>
          <p:cNvPr id="9219" name="Rectangle 2"/>
          <p:cNvSpPr>
            <a:spLocks noGrp="1" noRot="1" noChangeAspect="1" noChangeArrowheads="1" noTextEdit="1"/>
          </p:cNvSpPr>
          <p:nvPr>
            <p:ph type="sldImg"/>
          </p:nvPr>
        </p:nvSpPr>
        <p:spPr>
          <a:xfrm>
            <a:off x="954088" y="685800"/>
            <a:ext cx="4953000" cy="3429000"/>
          </a:xfrm>
          <a:ln/>
        </p:spPr>
      </p:sp>
      <p:sp>
        <p:nvSpPr>
          <p:cNvPr id="92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55116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6AFC526-5602-4451-ADF5-03729C825904}" type="slidenum">
              <a:rPr lang="en-US" altLang="en-US" smtClean="0">
                <a:latin typeface="Tahoma" panose="020B0604030504040204" pitchFamily="34" charset="0"/>
                <a:cs typeface="Arial" panose="020B0604020202020204" pitchFamily="34" charset="0"/>
              </a:rPr>
              <a:pPr/>
              <a:t>36</a:t>
            </a:fld>
            <a:endParaRPr lang="en-US" altLang="en-US">
              <a:latin typeface="Tahoma" panose="020B0604030504040204" pitchFamily="34" charset="0"/>
              <a:cs typeface="Arial" panose="020B0604020202020204" pitchFamily="34" charset="0"/>
            </a:endParaRPr>
          </a:p>
        </p:txBody>
      </p:sp>
      <p:sp>
        <p:nvSpPr>
          <p:cNvPr id="69635" name="Rectangle 2"/>
          <p:cNvSpPr>
            <a:spLocks noGrp="1" noRot="1" noChangeAspect="1" noChangeArrowheads="1" noTextEdit="1"/>
          </p:cNvSpPr>
          <p:nvPr>
            <p:ph type="sldImg"/>
          </p:nvPr>
        </p:nvSpPr>
        <p:spPr>
          <a:xfrm>
            <a:off x="954088" y="685800"/>
            <a:ext cx="4953000" cy="3429000"/>
          </a:xfrm>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4177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6AFC526-5602-4451-ADF5-03729C825904}" type="slidenum">
              <a:rPr lang="en-US" altLang="en-US" smtClean="0">
                <a:latin typeface="Tahoma" panose="020B0604030504040204" pitchFamily="34" charset="0"/>
                <a:cs typeface="Arial" panose="020B0604020202020204" pitchFamily="34" charset="0"/>
              </a:rPr>
              <a:pPr/>
              <a:t>37</a:t>
            </a:fld>
            <a:endParaRPr lang="en-US" altLang="en-US">
              <a:latin typeface="Tahoma" panose="020B0604030504040204" pitchFamily="34" charset="0"/>
              <a:cs typeface="Arial" panose="020B0604020202020204" pitchFamily="34" charset="0"/>
            </a:endParaRPr>
          </a:p>
        </p:txBody>
      </p:sp>
      <p:sp>
        <p:nvSpPr>
          <p:cNvPr id="69635" name="Rectangle 2"/>
          <p:cNvSpPr>
            <a:spLocks noGrp="1" noRot="1" noChangeAspect="1" noChangeArrowheads="1" noTextEdit="1"/>
          </p:cNvSpPr>
          <p:nvPr>
            <p:ph type="sldImg"/>
          </p:nvPr>
        </p:nvSpPr>
        <p:spPr>
          <a:xfrm>
            <a:off x="954088" y="685800"/>
            <a:ext cx="4953000" cy="3429000"/>
          </a:xfrm>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24798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329574-1C77-4BE3-A276-221867E30AB9}" type="slidenum">
              <a:rPr lang="en-US" altLang="en-US" smtClean="0">
                <a:latin typeface="Tahoma" panose="020B0604030504040204" pitchFamily="34" charset="0"/>
                <a:cs typeface="Arial" panose="020B0604020202020204" pitchFamily="34" charset="0"/>
              </a:rPr>
              <a:pPr/>
              <a:t>38</a:t>
            </a:fld>
            <a:endParaRPr lang="en-US" altLang="en-US">
              <a:latin typeface="Tahoma" panose="020B0604030504040204" pitchFamily="34" charset="0"/>
              <a:cs typeface="Arial" panose="020B0604020202020204" pitchFamily="34" charset="0"/>
            </a:endParaRPr>
          </a:p>
        </p:txBody>
      </p:sp>
      <p:sp>
        <p:nvSpPr>
          <p:cNvPr id="71683" name="Rectangle 2"/>
          <p:cNvSpPr>
            <a:spLocks noGrp="1" noRot="1" noChangeAspect="1" noChangeArrowheads="1" noTextEdit="1"/>
          </p:cNvSpPr>
          <p:nvPr>
            <p:ph type="sldImg"/>
          </p:nvPr>
        </p:nvSpPr>
        <p:spPr>
          <a:xfrm>
            <a:off x="954088" y="685800"/>
            <a:ext cx="4953000" cy="3429000"/>
          </a:xfrm>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7075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E67DDD3-E143-4B9C-BC2D-EA73374ED436}" type="slidenum">
              <a:rPr lang="en-US" altLang="en-US" smtClean="0">
                <a:latin typeface="Tahoma" panose="020B0604030504040204" pitchFamily="34" charset="0"/>
                <a:cs typeface="Arial" panose="020B0604020202020204" pitchFamily="34" charset="0"/>
              </a:rPr>
              <a:pPr/>
              <a:t>39</a:t>
            </a:fld>
            <a:endParaRPr lang="en-US" altLang="en-US">
              <a:latin typeface="Tahoma" panose="020B0604030504040204" pitchFamily="34" charset="0"/>
              <a:cs typeface="Arial" panose="020B0604020202020204" pitchFamily="34" charset="0"/>
            </a:endParaRPr>
          </a:p>
        </p:txBody>
      </p:sp>
      <p:sp>
        <p:nvSpPr>
          <p:cNvPr id="73731" name="Rectangle 2"/>
          <p:cNvSpPr>
            <a:spLocks noGrp="1" noRot="1" noChangeAspect="1" noChangeArrowheads="1" noTextEdit="1"/>
          </p:cNvSpPr>
          <p:nvPr>
            <p:ph type="sldImg"/>
          </p:nvPr>
        </p:nvSpPr>
        <p:spPr>
          <a:xfrm>
            <a:off x="954088" y="685800"/>
            <a:ext cx="4953000" cy="3429000"/>
          </a:xfrm>
          <a:ln/>
        </p:spPr>
      </p:sp>
      <p:sp>
        <p:nvSpPr>
          <p:cNvPr id="737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24158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4522EF5-E391-454D-9286-1377069095F3}" type="slidenum">
              <a:rPr lang="en-US" altLang="en-US" smtClean="0">
                <a:latin typeface="Tahoma" panose="020B0604030504040204" pitchFamily="34" charset="0"/>
                <a:cs typeface="Arial" panose="020B0604020202020204" pitchFamily="34" charset="0"/>
              </a:rPr>
              <a:pPr/>
              <a:t>40</a:t>
            </a:fld>
            <a:endParaRPr lang="en-US" altLang="en-US">
              <a:latin typeface="Tahoma" panose="020B0604030504040204" pitchFamily="34" charset="0"/>
              <a:cs typeface="Arial" panose="020B0604020202020204" pitchFamily="34" charset="0"/>
            </a:endParaRPr>
          </a:p>
        </p:txBody>
      </p:sp>
      <p:sp>
        <p:nvSpPr>
          <p:cNvPr id="75779" name="Rectangle 2"/>
          <p:cNvSpPr>
            <a:spLocks noGrp="1" noRot="1" noChangeAspect="1" noChangeArrowheads="1" noTextEdit="1"/>
          </p:cNvSpPr>
          <p:nvPr>
            <p:ph type="sldImg"/>
          </p:nvPr>
        </p:nvSpPr>
        <p:spPr>
          <a:xfrm>
            <a:off x="954088" y="685800"/>
            <a:ext cx="4953000" cy="3429000"/>
          </a:xfrm>
          <a:ln/>
        </p:spPr>
      </p:sp>
      <p:sp>
        <p:nvSpPr>
          <p:cNvPr id="757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68379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4522EF5-E391-454D-9286-1377069095F3}" type="slidenum">
              <a:rPr lang="en-US" altLang="en-US" smtClean="0">
                <a:latin typeface="Tahoma" panose="020B0604030504040204" pitchFamily="34" charset="0"/>
                <a:cs typeface="Arial" panose="020B0604020202020204" pitchFamily="34" charset="0"/>
              </a:rPr>
              <a:pPr/>
              <a:t>41</a:t>
            </a:fld>
            <a:endParaRPr lang="en-US" altLang="en-US">
              <a:latin typeface="Tahoma" panose="020B0604030504040204" pitchFamily="34" charset="0"/>
              <a:cs typeface="Arial" panose="020B0604020202020204" pitchFamily="34" charset="0"/>
            </a:endParaRPr>
          </a:p>
        </p:txBody>
      </p:sp>
      <p:sp>
        <p:nvSpPr>
          <p:cNvPr id="75779" name="Rectangle 2"/>
          <p:cNvSpPr>
            <a:spLocks noGrp="1" noRot="1" noChangeAspect="1" noChangeArrowheads="1" noTextEdit="1"/>
          </p:cNvSpPr>
          <p:nvPr>
            <p:ph type="sldImg"/>
          </p:nvPr>
        </p:nvSpPr>
        <p:spPr>
          <a:xfrm>
            <a:off x="954088" y="685800"/>
            <a:ext cx="4953000" cy="3429000"/>
          </a:xfrm>
          <a:ln/>
        </p:spPr>
      </p:sp>
      <p:sp>
        <p:nvSpPr>
          <p:cNvPr id="757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53243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A853133-7AAC-4265-81EE-09D09BB8ED44}" type="slidenum">
              <a:rPr lang="en-US" altLang="en-US" smtClean="0">
                <a:latin typeface="Tahoma" panose="020B0604030504040204" pitchFamily="34" charset="0"/>
                <a:cs typeface="Arial" panose="020B0604020202020204" pitchFamily="34" charset="0"/>
              </a:rPr>
              <a:pPr/>
              <a:t>42</a:t>
            </a:fld>
            <a:endParaRPr lang="en-US" altLang="en-US">
              <a:latin typeface="Tahoma" panose="020B0604030504040204" pitchFamily="34" charset="0"/>
              <a:cs typeface="Arial" panose="020B0604020202020204" pitchFamily="34" charset="0"/>
            </a:endParaRPr>
          </a:p>
        </p:txBody>
      </p:sp>
      <p:sp>
        <p:nvSpPr>
          <p:cNvPr id="77827" name="Rectangle 2"/>
          <p:cNvSpPr>
            <a:spLocks noGrp="1" noRot="1" noChangeAspect="1" noChangeArrowheads="1" noTextEdit="1"/>
          </p:cNvSpPr>
          <p:nvPr>
            <p:ph type="sldImg"/>
          </p:nvPr>
        </p:nvSpPr>
        <p:spPr>
          <a:xfrm>
            <a:off x="954088" y="685800"/>
            <a:ext cx="4953000" cy="3429000"/>
          </a:xfrm>
          <a:ln/>
        </p:spPr>
      </p:sp>
      <p:sp>
        <p:nvSpPr>
          <p:cNvPr id="778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15690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4522EF5-E391-454D-9286-1377069095F3}" type="slidenum">
              <a:rPr lang="en-US" altLang="en-US" smtClean="0">
                <a:latin typeface="Tahoma" panose="020B0604030504040204" pitchFamily="34" charset="0"/>
                <a:cs typeface="Arial" panose="020B0604020202020204" pitchFamily="34" charset="0"/>
              </a:rPr>
              <a:pPr/>
              <a:t>43</a:t>
            </a:fld>
            <a:endParaRPr lang="en-US" altLang="en-US">
              <a:latin typeface="Tahoma" panose="020B0604030504040204" pitchFamily="34" charset="0"/>
              <a:cs typeface="Arial" panose="020B0604020202020204" pitchFamily="34" charset="0"/>
            </a:endParaRPr>
          </a:p>
        </p:txBody>
      </p:sp>
      <p:sp>
        <p:nvSpPr>
          <p:cNvPr id="75779" name="Rectangle 2"/>
          <p:cNvSpPr>
            <a:spLocks noGrp="1" noRot="1" noChangeAspect="1" noChangeArrowheads="1" noTextEdit="1"/>
          </p:cNvSpPr>
          <p:nvPr>
            <p:ph type="sldImg"/>
          </p:nvPr>
        </p:nvSpPr>
        <p:spPr>
          <a:xfrm>
            <a:off x="954088" y="685800"/>
            <a:ext cx="4953000" cy="3429000"/>
          </a:xfrm>
          <a:ln/>
        </p:spPr>
      </p:sp>
      <p:sp>
        <p:nvSpPr>
          <p:cNvPr id="757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82579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4522EF5-E391-454D-9286-1377069095F3}" type="slidenum">
              <a:rPr lang="en-US" altLang="en-US" smtClean="0">
                <a:latin typeface="Tahoma" panose="020B0604030504040204" pitchFamily="34" charset="0"/>
                <a:cs typeface="Arial" panose="020B0604020202020204" pitchFamily="34" charset="0"/>
              </a:rPr>
              <a:pPr/>
              <a:t>44</a:t>
            </a:fld>
            <a:endParaRPr lang="en-US" altLang="en-US">
              <a:latin typeface="Tahoma" panose="020B0604030504040204" pitchFamily="34" charset="0"/>
              <a:cs typeface="Arial" panose="020B0604020202020204" pitchFamily="34" charset="0"/>
            </a:endParaRPr>
          </a:p>
        </p:txBody>
      </p:sp>
      <p:sp>
        <p:nvSpPr>
          <p:cNvPr id="75779" name="Rectangle 2"/>
          <p:cNvSpPr>
            <a:spLocks noGrp="1" noRot="1" noChangeAspect="1" noChangeArrowheads="1" noTextEdit="1"/>
          </p:cNvSpPr>
          <p:nvPr>
            <p:ph type="sldImg"/>
          </p:nvPr>
        </p:nvSpPr>
        <p:spPr>
          <a:xfrm>
            <a:off x="954088" y="685800"/>
            <a:ext cx="4953000" cy="3429000"/>
          </a:xfrm>
          <a:ln/>
        </p:spPr>
      </p:sp>
      <p:sp>
        <p:nvSpPr>
          <p:cNvPr id="757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17092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4522EF5-E391-454D-9286-1377069095F3}" type="slidenum">
              <a:rPr lang="en-US" altLang="en-US" smtClean="0">
                <a:latin typeface="Tahoma" panose="020B0604030504040204" pitchFamily="34" charset="0"/>
                <a:cs typeface="Arial" panose="020B0604020202020204" pitchFamily="34" charset="0"/>
              </a:rPr>
              <a:pPr/>
              <a:t>45</a:t>
            </a:fld>
            <a:endParaRPr lang="en-US" altLang="en-US">
              <a:latin typeface="Tahoma" panose="020B0604030504040204" pitchFamily="34" charset="0"/>
              <a:cs typeface="Arial" panose="020B0604020202020204" pitchFamily="34" charset="0"/>
            </a:endParaRPr>
          </a:p>
        </p:txBody>
      </p:sp>
      <p:sp>
        <p:nvSpPr>
          <p:cNvPr id="75779" name="Rectangle 2"/>
          <p:cNvSpPr>
            <a:spLocks noGrp="1" noRot="1" noChangeAspect="1" noChangeArrowheads="1" noTextEdit="1"/>
          </p:cNvSpPr>
          <p:nvPr>
            <p:ph type="sldImg"/>
          </p:nvPr>
        </p:nvSpPr>
        <p:spPr>
          <a:xfrm>
            <a:off x="954088" y="685800"/>
            <a:ext cx="4953000" cy="3429000"/>
          </a:xfrm>
          <a:ln/>
        </p:spPr>
      </p:sp>
      <p:sp>
        <p:nvSpPr>
          <p:cNvPr id="757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434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11"/>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7363B00-DF5B-4612-A391-7BFC61BDCF00}" type="slidenum">
              <a:rPr lang="en-US" altLang="en-US" smtClean="0">
                <a:latin typeface="Tahoma" panose="020B0604030504040204" pitchFamily="34" charset="0"/>
              </a:rPr>
              <a:pPr/>
              <a:t>4</a:t>
            </a:fld>
            <a:endParaRPr lang="en-US" altLang="en-US">
              <a:latin typeface="Tahoma" panose="020B0604030504040204" pitchFamily="34" charset="0"/>
            </a:endParaRPr>
          </a:p>
        </p:txBody>
      </p:sp>
      <p:sp>
        <p:nvSpPr>
          <p:cNvPr id="11267"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5131" tIns="44268" rIns="85131" bIns="44268"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defRPr>
            </a:lvl9pPr>
          </a:lstStyle>
          <a:p>
            <a:pPr algn="r" eaLnBrk="1" hangingPunct="1"/>
            <a:fld id="{4DA5A19B-5400-43A9-8BE4-E5AD55A39FAF}" type="slidenum">
              <a:rPr lang="en-US" altLang="en-US" sz="1100">
                <a:solidFill>
                  <a:srgbClr val="000000"/>
                </a:solidFill>
                <a:latin typeface="Times New Roman" panose="02020603050405020304" pitchFamily="18" charset="0"/>
                <a:ea typeface="DejaVu Sans"/>
                <a:cs typeface="DejaVu Sans"/>
              </a:rPr>
              <a:pPr algn="r" eaLnBrk="1" hangingPunct="1"/>
              <a:t>4</a:t>
            </a:fld>
            <a:endParaRPr lang="en-US" altLang="en-US" sz="1100">
              <a:solidFill>
                <a:srgbClr val="000000"/>
              </a:solidFill>
              <a:latin typeface="Times New Roman" panose="02020603050405020304" pitchFamily="18" charset="0"/>
              <a:ea typeface="DejaVu Sans"/>
              <a:cs typeface="DejaVu Sans"/>
            </a:endParaRPr>
          </a:p>
        </p:txBody>
      </p:sp>
      <p:sp>
        <p:nvSpPr>
          <p:cNvPr id="11268" name="Rectangle 2"/>
          <p:cNvSpPr>
            <a:spLocks noGrp="1" noRot="1" noChangeAspect="1" noChangeArrowheads="1" noTextEdit="1"/>
          </p:cNvSpPr>
          <p:nvPr>
            <p:ph type="sldImg"/>
          </p:nvPr>
        </p:nvSpPr>
        <p:spPr>
          <a:xfrm>
            <a:off x="952500" y="684213"/>
            <a:ext cx="4951413" cy="3429000"/>
          </a:xfrm>
          <a:solidFill>
            <a:srgbClr val="FFFFFF"/>
          </a:solidFill>
          <a:ln/>
        </p:spPr>
      </p:sp>
      <p:sp>
        <p:nvSpPr>
          <p:cNvPr id="11269"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extLst>
      <p:ext uri="{BB962C8B-B14F-4D97-AF65-F5344CB8AC3E}">
        <p14:creationId xmlns:p14="http://schemas.microsoft.com/office/powerpoint/2010/main" val="2654923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4522EF5-E391-454D-9286-1377069095F3}" type="slidenum">
              <a:rPr lang="en-US" altLang="en-US" smtClean="0">
                <a:latin typeface="Tahoma" panose="020B0604030504040204" pitchFamily="34" charset="0"/>
                <a:cs typeface="Arial" panose="020B0604020202020204" pitchFamily="34" charset="0"/>
              </a:rPr>
              <a:pPr/>
              <a:t>46</a:t>
            </a:fld>
            <a:endParaRPr lang="en-US" altLang="en-US">
              <a:latin typeface="Tahoma" panose="020B0604030504040204" pitchFamily="34" charset="0"/>
              <a:cs typeface="Arial" panose="020B0604020202020204" pitchFamily="34" charset="0"/>
            </a:endParaRPr>
          </a:p>
        </p:txBody>
      </p:sp>
      <p:sp>
        <p:nvSpPr>
          <p:cNvPr id="75779" name="Rectangle 2"/>
          <p:cNvSpPr>
            <a:spLocks noGrp="1" noRot="1" noChangeAspect="1" noChangeArrowheads="1" noTextEdit="1"/>
          </p:cNvSpPr>
          <p:nvPr>
            <p:ph type="sldImg"/>
          </p:nvPr>
        </p:nvSpPr>
        <p:spPr>
          <a:xfrm>
            <a:off x="954088" y="685800"/>
            <a:ext cx="4953000" cy="3429000"/>
          </a:xfrm>
          <a:ln/>
        </p:spPr>
      </p:sp>
      <p:sp>
        <p:nvSpPr>
          <p:cNvPr id="757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4241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99B1556-2F4D-4504-9692-4DD6448FF437}" type="slidenum">
              <a:rPr lang="en-US" altLang="en-US" smtClean="0">
                <a:latin typeface="Tahoma" panose="020B0604030504040204" pitchFamily="34" charset="0"/>
              </a:rPr>
              <a:pPr/>
              <a:t>5</a:t>
            </a:fld>
            <a:endParaRPr lang="en-US" altLang="en-US">
              <a:latin typeface="Tahoma" panose="020B0604030504040204" pitchFamily="34" charset="0"/>
            </a:endParaRPr>
          </a:p>
        </p:txBody>
      </p:sp>
      <p:sp>
        <p:nvSpPr>
          <p:cNvPr id="13315" name="Rectangle 2"/>
          <p:cNvSpPr>
            <a:spLocks noGrp="1" noRot="1" noChangeAspect="1" noChangeArrowheads="1" noTextEdit="1"/>
          </p:cNvSpPr>
          <p:nvPr>
            <p:ph type="sldImg"/>
          </p:nvPr>
        </p:nvSpPr>
        <p:spPr>
          <a:xfrm>
            <a:off x="954088" y="685800"/>
            <a:ext cx="4953000" cy="3429000"/>
          </a:xfrm>
          <a:ln/>
        </p:spPr>
      </p:sp>
      <p:sp>
        <p:nvSpPr>
          <p:cNvPr id="133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983555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F931A89-D4F5-4CF8-94B9-6A96D3B0B47C}" type="slidenum">
              <a:rPr lang="en-US" altLang="en-US" smtClean="0">
                <a:latin typeface="Tahoma" panose="020B0604030504040204" pitchFamily="34" charset="0"/>
              </a:rPr>
              <a:pPr/>
              <a:t>10</a:t>
            </a:fld>
            <a:endParaRPr lang="en-US" altLang="en-US">
              <a:latin typeface="Tahoma" panose="020B0604030504040204" pitchFamily="34" charset="0"/>
            </a:endParaRPr>
          </a:p>
        </p:txBody>
      </p:sp>
      <p:sp>
        <p:nvSpPr>
          <p:cNvPr id="21507" name="Rectangle 2"/>
          <p:cNvSpPr>
            <a:spLocks noGrp="1" noRot="1" noChangeAspect="1" noChangeArrowheads="1" noTextEdit="1"/>
          </p:cNvSpPr>
          <p:nvPr>
            <p:ph type="sldImg"/>
          </p:nvPr>
        </p:nvSpPr>
        <p:spPr>
          <a:xfrm>
            <a:off x="954088" y="685800"/>
            <a:ext cx="4953000" cy="3429000"/>
          </a:xfrm>
          <a:ln/>
        </p:spPr>
      </p:sp>
      <p:sp>
        <p:nvSpPr>
          <p:cNvPr id="215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29506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311D930-AC26-4027-9DC1-5E786109B496}" type="slidenum">
              <a:rPr lang="en-US" altLang="en-US" smtClean="0">
                <a:latin typeface="Tahoma" panose="020B0604030504040204" pitchFamily="34" charset="0"/>
              </a:rPr>
              <a:pPr/>
              <a:t>11</a:t>
            </a:fld>
            <a:endParaRPr lang="en-US" altLang="en-US">
              <a:latin typeface="Tahoma" panose="020B0604030504040204" pitchFamily="34" charset="0"/>
            </a:endParaRPr>
          </a:p>
        </p:txBody>
      </p:sp>
      <p:sp>
        <p:nvSpPr>
          <p:cNvPr id="24579" name="Rectangle 2"/>
          <p:cNvSpPr>
            <a:spLocks noGrp="1" noRot="1" noChangeAspect="1" noChangeArrowheads="1" noTextEdit="1"/>
          </p:cNvSpPr>
          <p:nvPr>
            <p:ph type="sldImg"/>
          </p:nvPr>
        </p:nvSpPr>
        <p:spPr>
          <a:xfrm>
            <a:off x="954088" y="685800"/>
            <a:ext cx="4953000" cy="3429000"/>
          </a:xfrm>
          <a:ln/>
        </p:spPr>
      </p:sp>
      <p:sp>
        <p:nvSpPr>
          <p:cNvPr id="24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177392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311D930-AC26-4027-9DC1-5E786109B496}" type="slidenum">
              <a:rPr lang="en-US" altLang="en-US" smtClean="0">
                <a:latin typeface="Tahoma" panose="020B0604030504040204" pitchFamily="34" charset="0"/>
              </a:rPr>
              <a:pPr/>
              <a:t>12</a:t>
            </a:fld>
            <a:endParaRPr lang="en-US" altLang="en-US">
              <a:latin typeface="Tahoma" panose="020B0604030504040204" pitchFamily="34" charset="0"/>
            </a:endParaRPr>
          </a:p>
        </p:txBody>
      </p:sp>
      <p:sp>
        <p:nvSpPr>
          <p:cNvPr id="24579" name="Rectangle 2"/>
          <p:cNvSpPr>
            <a:spLocks noGrp="1" noRot="1" noChangeAspect="1" noChangeArrowheads="1" noTextEdit="1"/>
          </p:cNvSpPr>
          <p:nvPr>
            <p:ph type="sldImg"/>
          </p:nvPr>
        </p:nvSpPr>
        <p:spPr>
          <a:xfrm>
            <a:off x="954088" y="685800"/>
            <a:ext cx="4953000" cy="3429000"/>
          </a:xfrm>
          <a:ln/>
        </p:spPr>
      </p:sp>
      <p:sp>
        <p:nvSpPr>
          <p:cNvPr id="24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135491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311D930-AC26-4027-9DC1-5E786109B496}" type="slidenum">
              <a:rPr lang="en-US" altLang="en-US" smtClean="0">
                <a:latin typeface="Tahoma" panose="020B0604030504040204" pitchFamily="34" charset="0"/>
              </a:rPr>
              <a:pPr/>
              <a:t>14</a:t>
            </a:fld>
            <a:endParaRPr lang="en-US" altLang="en-US">
              <a:latin typeface="Tahoma" panose="020B0604030504040204" pitchFamily="34" charset="0"/>
            </a:endParaRPr>
          </a:p>
        </p:txBody>
      </p:sp>
      <p:sp>
        <p:nvSpPr>
          <p:cNvPr id="24579" name="Rectangle 2"/>
          <p:cNvSpPr>
            <a:spLocks noGrp="1" noRot="1" noChangeAspect="1" noChangeArrowheads="1" noTextEdit="1"/>
          </p:cNvSpPr>
          <p:nvPr>
            <p:ph type="sldImg"/>
          </p:nvPr>
        </p:nvSpPr>
        <p:spPr>
          <a:xfrm>
            <a:off x="954088" y="685800"/>
            <a:ext cx="4953000" cy="3429000"/>
          </a:xfrm>
          <a:ln/>
        </p:spPr>
      </p:sp>
      <p:sp>
        <p:nvSpPr>
          <p:cNvPr id="24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647379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93F1707-D262-41A3-ADF4-A78B60F56042}" type="slidenum">
              <a:rPr lang="en-US" altLang="en-US" smtClean="0">
                <a:latin typeface="Tahoma" panose="020B0604030504040204" pitchFamily="34" charset="0"/>
                <a:cs typeface="Arial" panose="020B0604020202020204" pitchFamily="34" charset="0"/>
              </a:rPr>
              <a:pPr/>
              <a:t>20</a:t>
            </a:fld>
            <a:endParaRPr lang="en-US" altLang="en-US">
              <a:latin typeface="Tahoma" panose="020B0604030504040204" pitchFamily="34" charset="0"/>
              <a:cs typeface="Arial" panose="020B0604020202020204" pitchFamily="34" charset="0"/>
            </a:endParaRPr>
          </a:p>
        </p:txBody>
      </p:sp>
      <p:sp>
        <p:nvSpPr>
          <p:cNvPr id="65539" name="Rectangle 2"/>
          <p:cNvSpPr>
            <a:spLocks noGrp="1" noRot="1" noChangeAspect="1" noChangeArrowheads="1" noTextEdit="1"/>
          </p:cNvSpPr>
          <p:nvPr>
            <p:ph type="sldImg"/>
          </p:nvPr>
        </p:nvSpPr>
        <p:spPr>
          <a:xfrm>
            <a:off x="954088" y="685800"/>
            <a:ext cx="4953000" cy="3429000"/>
          </a:xfrm>
          <a:ln/>
        </p:spPr>
      </p:sp>
      <p:sp>
        <p:nvSpPr>
          <p:cNvPr id="655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4278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8F98B19-1622-4DFA-B09A-652762479E0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E404817-BC10-4378-B3AD-0ABF6B7233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4268151-0226-4D7F-A620-4A77DA60CBE7}"/>
              </a:ext>
            </a:extLst>
          </p:cNvPr>
          <p:cNvSpPr>
            <a:spLocks noGrp="1" noChangeArrowheads="1"/>
          </p:cNvSpPr>
          <p:nvPr>
            <p:ph type="sldNum" sz="quarter" idx="12"/>
          </p:nvPr>
        </p:nvSpPr>
        <p:spPr>
          <a:ln/>
        </p:spPr>
        <p:txBody>
          <a:bodyPr/>
          <a:lstStyle>
            <a:lvl1pPr>
              <a:defRPr/>
            </a:lvl1pPr>
          </a:lstStyle>
          <a:p>
            <a:pPr>
              <a:defRPr/>
            </a:pPr>
            <a:fld id="{5A0F7332-890A-4F9F-A7BA-9BC6834F13AA}" type="slidenum">
              <a:rPr lang="en-US" altLang="en-US"/>
              <a:pPr>
                <a:defRPr/>
              </a:pPr>
              <a:t>‹#›</a:t>
            </a:fld>
            <a:endParaRPr lang="en-US" altLang="en-US"/>
          </a:p>
        </p:txBody>
      </p:sp>
    </p:spTree>
    <p:extLst>
      <p:ext uri="{BB962C8B-B14F-4D97-AF65-F5344CB8AC3E}">
        <p14:creationId xmlns:p14="http://schemas.microsoft.com/office/powerpoint/2010/main" val="3616459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8F98B19-1622-4DFA-B09A-652762479E0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E404817-BC10-4378-B3AD-0ABF6B7233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4268151-0226-4D7F-A620-4A77DA60CBE7}"/>
              </a:ext>
            </a:extLst>
          </p:cNvPr>
          <p:cNvSpPr>
            <a:spLocks noGrp="1" noChangeArrowheads="1"/>
          </p:cNvSpPr>
          <p:nvPr>
            <p:ph type="sldNum" sz="quarter" idx="12"/>
          </p:nvPr>
        </p:nvSpPr>
        <p:spPr>
          <a:ln/>
        </p:spPr>
        <p:txBody>
          <a:bodyPr/>
          <a:lstStyle>
            <a:lvl1pPr>
              <a:defRPr/>
            </a:lvl1pPr>
          </a:lstStyle>
          <a:p>
            <a:pPr>
              <a:defRPr/>
            </a:pPr>
            <a:fld id="{5E28E8B2-0955-499D-ACDD-4DF430BAFCE6}" type="slidenum">
              <a:rPr lang="en-US" altLang="en-US"/>
              <a:pPr>
                <a:defRPr/>
              </a:pPr>
              <a:t>‹#›</a:t>
            </a:fld>
            <a:endParaRPr lang="en-US" altLang="en-US"/>
          </a:p>
        </p:txBody>
      </p:sp>
    </p:spTree>
    <p:extLst>
      <p:ext uri="{BB962C8B-B14F-4D97-AF65-F5344CB8AC3E}">
        <p14:creationId xmlns:p14="http://schemas.microsoft.com/office/powerpoint/2010/main" val="1414590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8"/>
            <a:ext cx="65341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8F98B19-1622-4DFA-B09A-652762479E0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E404817-BC10-4378-B3AD-0ABF6B7233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4268151-0226-4D7F-A620-4A77DA60CBE7}"/>
              </a:ext>
            </a:extLst>
          </p:cNvPr>
          <p:cNvSpPr>
            <a:spLocks noGrp="1" noChangeArrowheads="1"/>
          </p:cNvSpPr>
          <p:nvPr>
            <p:ph type="sldNum" sz="quarter" idx="12"/>
          </p:nvPr>
        </p:nvSpPr>
        <p:spPr>
          <a:ln/>
        </p:spPr>
        <p:txBody>
          <a:bodyPr/>
          <a:lstStyle>
            <a:lvl1pPr>
              <a:defRPr/>
            </a:lvl1pPr>
          </a:lstStyle>
          <a:p>
            <a:pPr>
              <a:defRPr/>
            </a:pPr>
            <a:fld id="{3F6FA4BE-86DE-4737-B95F-DF5C74B934E8}" type="slidenum">
              <a:rPr lang="en-US" altLang="en-US"/>
              <a:pPr>
                <a:defRPr/>
              </a:pPr>
              <a:t>‹#›</a:t>
            </a:fld>
            <a:endParaRPr lang="en-US" altLang="en-US"/>
          </a:p>
        </p:txBody>
      </p:sp>
    </p:spTree>
    <p:extLst>
      <p:ext uri="{BB962C8B-B14F-4D97-AF65-F5344CB8AC3E}">
        <p14:creationId xmlns:p14="http://schemas.microsoft.com/office/powerpoint/2010/main" val="2400024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a:t>Click to edit Master title style</a:t>
            </a:r>
          </a:p>
        </p:txBody>
      </p:sp>
      <p:sp>
        <p:nvSpPr>
          <p:cNvPr id="3" name="Table Placeholder 2"/>
          <p:cNvSpPr>
            <a:spLocks noGrp="1"/>
          </p:cNvSpPr>
          <p:nvPr>
            <p:ph type="tbl" idx="1"/>
          </p:nvPr>
        </p:nvSpPr>
        <p:spPr>
          <a:xfrm>
            <a:off x="495300" y="1600200"/>
            <a:ext cx="8915400" cy="4525963"/>
          </a:xfrm>
        </p:spPr>
        <p:txBody>
          <a:bodyPr/>
          <a:lstStyle/>
          <a:p>
            <a:pPr lvl="0"/>
            <a:endParaRPr lang="en-US" noProof="0"/>
          </a:p>
        </p:txBody>
      </p:sp>
      <p:sp>
        <p:nvSpPr>
          <p:cNvPr id="4" name="Rectangle 4">
            <a:extLst>
              <a:ext uri="{FF2B5EF4-FFF2-40B4-BE49-F238E27FC236}">
                <a16:creationId xmlns:a16="http://schemas.microsoft.com/office/drawing/2014/main" id="{C8F98B19-1622-4DFA-B09A-652762479E0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E404817-BC10-4378-B3AD-0ABF6B7233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4268151-0226-4D7F-A620-4A77DA60CBE7}"/>
              </a:ext>
            </a:extLst>
          </p:cNvPr>
          <p:cNvSpPr>
            <a:spLocks noGrp="1" noChangeArrowheads="1"/>
          </p:cNvSpPr>
          <p:nvPr>
            <p:ph type="sldNum" sz="quarter" idx="12"/>
          </p:nvPr>
        </p:nvSpPr>
        <p:spPr>
          <a:ln/>
        </p:spPr>
        <p:txBody>
          <a:bodyPr/>
          <a:lstStyle>
            <a:lvl1pPr>
              <a:defRPr/>
            </a:lvl1pPr>
          </a:lstStyle>
          <a:p>
            <a:pPr>
              <a:defRPr/>
            </a:pPr>
            <a:fld id="{DF2C7F80-89C1-4B2B-84B0-E9E9BC294E50}" type="slidenum">
              <a:rPr lang="en-US" altLang="en-US"/>
              <a:pPr>
                <a:defRPr/>
              </a:pPr>
              <a:t>‹#›</a:t>
            </a:fld>
            <a:endParaRPr lang="en-US" altLang="en-US"/>
          </a:p>
        </p:txBody>
      </p:sp>
    </p:spTree>
    <p:extLst>
      <p:ext uri="{BB962C8B-B14F-4D97-AF65-F5344CB8AC3E}">
        <p14:creationId xmlns:p14="http://schemas.microsoft.com/office/powerpoint/2010/main" val="2916764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5100" y="76200"/>
            <a:ext cx="9163050" cy="947738"/>
          </a:xfrm>
        </p:spPr>
        <p:txBody>
          <a:bodyPr/>
          <a:lstStyle/>
          <a:p>
            <a:r>
              <a:rPr lang="en-US"/>
              <a:t>Click to edit Master title style</a:t>
            </a:r>
            <a:endParaRPr lang="en-IN"/>
          </a:p>
        </p:txBody>
      </p:sp>
      <p:sp>
        <p:nvSpPr>
          <p:cNvPr id="3" name="Rectangle 4">
            <a:extLst>
              <a:ext uri="{FF2B5EF4-FFF2-40B4-BE49-F238E27FC236}">
                <a16:creationId xmlns:a16="http://schemas.microsoft.com/office/drawing/2014/main" id="{DDC9CCA8-33FA-4872-BEB1-0E301F31614C}"/>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255355F-8CA8-423B-9B9A-443C5BD7B5F1}"/>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FC6E5EA-2ABB-4854-A16B-7221C163605A}"/>
              </a:ext>
            </a:extLst>
          </p:cNvPr>
          <p:cNvSpPr>
            <a:spLocks noGrp="1" noChangeArrowheads="1"/>
          </p:cNvSpPr>
          <p:nvPr>
            <p:ph type="sldNum" sz="quarter" idx="12"/>
          </p:nvPr>
        </p:nvSpPr>
        <p:spPr/>
        <p:txBody>
          <a:bodyPr/>
          <a:lstStyle>
            <a:lvl1pPr>
              <a:defRPr/>
            </a:lvl1pPr>
          </a:lstStyle>
          <a:p>
            <a:pPr>
              <a:defRPr/>
            </a:pPr>
            <a:fld id="{B1E8137C-98FC-46E4-B27D-0AF4E593A236}" type="slidenum">
              <a:rPr lang="en-US" altLang="en-US"/>
              <a:pPr>
                <a:defRPr/>
              </a:pPr>
              <a:t>‹#›</a:t>
            </a:fld>
            <a:endParaRPr lang="en-US" altLang="en-US"/>
          </a:p>
        </p:txBody>
      </p:sp>
    </p:spTree>
    <p:extLst>
      <p:ext uri="{BB962C8B-B14F-4D97-AF65-F5344CB8AC3E}">
        <p14:creationId xmlns:p14="http://schemas.microsoft.com/office/powerpoint/2010/main" val="1574486644"/>
      </p:ext>
    </p:extLst>
  </p:cSld>
  <p:clrMapOvr>
    <a:masterClrMapping/>
  </p:clrMapOvr>
  <p:transition spd="slow">
    <p:checke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8F98B19-1622-4DFA-B09A-652762479E0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E404817-BC10-4378-B3AD-0ABF6B7233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4268151-0226-4D7F-A620-4A77DA60CBE7}"/>
              </a:ext>
            </a:extLst>
          </p:cNvPr>
          <p:cNvSpPr>
            <a:spLocks noGrp="1" noChangeArrowheads="1"/>
          </p:cNvSpPr>
          <p:nvPr>
            <p:ph type="sldNum" sz="quarter" idx="12"/>
          </p:nvPr>
        </p:nvSpPr>
        <p:spPr>
          <a:ln/>
        </p:spPr>
        <p:txBody>
          <a:bodyPr/>
          <a:lstStyle>
            <a:lvl1pPr>
              <a:defRPr/>
            </a:lvl1pPr>
          </a:lstStyle>
          <a:p>
            <a:pPr>
              <a:defRPr/>
            </a:pPr>
            <a:fld id="{39BF702A-0C1D-46CB-8775-96B033302679}" type="slidenum">
              <a:rPr lang="en-US" altLang="en-US"/>
              <a:pPr>
                <a:defRPr/>
              </a:pPr>
              <a:t>‹#›</a:t>
            </a:fld>
            <a:endParaRPr lang="en-US" altLang="en-US"/>
          </a:p>
        </p:txBody>
      </p:sp>
    </p:spTree>
    <p:extLst>
      <p:ext uri="{BB962C8B-B14F-4D97-AF65-F5344CB8AC3E}">
        <p14:creationId xmlns:p14="http://schemas.microsoft.com/office/powerpoint/2010/main" val="3040382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8F98B19-1622-4DFA-B09A-652762479E0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E404817-BC10-4378-B3AD-0ABF6B7233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4268151-0226-4D7F-A620-4A77DA60CBE7}"/>
              </a:ext>
            </a:extLst>
          </p:cNvPr>
          <p:cNvSpPr>
            <a:spLocks noGrp="1" noChangeArrowheads="1"/>
          </p:cNvSpPr>
          <p:nvPr>
            <p:ph type="sldNum" sz="quarter" idx="12"/>
          </p:nvPr>
        </p:nvSpPr>
        <p:spPr>
          <a:ln/>
        </p:spPr>
        <p:txBody>
          <a:bodyPr/>
          <a:lstStyle>
            <a:lvl1pPr>
              <a:defRPr/>
            </a:lvl1pPr>
          </a:lstStyle>
          <a:p>
            <a:pPr>
              <a:defRPr/>
            </a:pPr>
            <a:fld id="{8898B694-81EB-4D9A-BB3C-B3CF3BC46B69}" type="slidenum">
              <a:rPr lang="en-US" altLang="en-US"/>
              <a:pPr>
                <a:defRPr/>
              </a:pPr>
              <a:t>‹#›</a:t>
            </a:fld>
            <a:endParaRPr lang="en-US" altLang="en-US"/>
          </a:p>
        </p:txBody>
      </p:sp>
      <p:pic>
        <p:nvPicPr>
          <p:cNvPr id="7"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39000" y="196850"/>
            <a:ext cx="346392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6322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8F98B19-1622-4DFA-B09A-652762479E0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E404817-BC10-4378-B3AD-0ABF6B7233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4268151-0226-4D7F-A620-4A77DA60CBE7}"/>
              </a:ext>
            </a:extLst>
          </p:cNvPr>
          <p:cNvSpPr>
            <a:spLocks noGrp="1" noChangeArrowheads="1"/>
          </p:cNvSpPr>
          <p:nvPr>
            <p:ph type="sldNum" sz="quarter" idx="12"/>
          </p:nvPr>
        </p:nvSpPr>
        <p:spPr>
          <a:ln/>
        </p:spPr>
        <p:txBody>
          <a:bodyPr/>
          <a:lstStyle>
            <a:lvl1pPr>
              <a:defRPr/>
            </a:lvl1pPr>
          </a:lstStyle>
          <a:p>
            <a:pPr>
              <a:defRPr/>
            </a:pPr>
            <a:fld id="{D6C374F2-2E4E-4AF3-A74C-F3BB849DA5DD}" type="slidenum">
              <a:rPr lang="en-US" altLang="en-US"/>
              <a:pPr>
                <a:defRPr/>
              </a:pPr>
              <a:t>‹#›</a:t>
            </a:fld>
            <a:endParaRPr lang="en-US" altLang="en-US"/>
          </a:p>
        </p:txBody>
      </p:sp>
    </p:spTree>
    <p:extLst>
      <p:ext uri="{BB962C8B-B14F-4D97-AF65-F5344CB8AC3E}">
        <p14:creationId xmlns:p14="http://schemas.microsoft.com/office/powerpoint/2010/main" val="2955331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8F98B19-1622-4DFA-B09A-652762479E0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E404817-BC10-4378-B3AD-0ABF6B7233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4268151-0226-4D7F-A620-4A77DA60CBE7}"/>
              </a:ext>
            </a:extLst>
          </p:cNvPr>
          <p:cNvSpPr>
            <a:spLocks noGrp="1" noChangeArrowheads="1"/>
          </p:cNvSpPr>
          <p:nvPr>
            <p:ph type="sldNum" sz="quarter" idx="12"/>
          </p:nvPr>
        </p:nvSpPr>
        <p:spPr>
          <a:ln/>
        </p:spPr>
        <p:txBody>
          <a:bodyPr/>
          <a:lstStyle>
            <a:lvl1pPr>
              <a:defRPr/>
            </a:lvl1pPr>
          </a:lstStyle>
          <a:p>
            <a:pPr>
              <a:defRPr/>
            </a:pPr>
            <a:fld id="{BDB61333-C95E-4731-AAA3-B9F2FE9B1EB4}" type="slidenum">
              <a:rPr lang="en-US" altLang="en-US"/>
              <a:pPr>
                <a:defRPr/>
              </a:pPr>
              <a:t>‹#›</a:t>
            </a:fld>
            <a:endParaRPr lang="en-US" altLang="en-US"/>
          </a:p>
        </p:txBody>
      </p:sp>
    </p:spTree>
    <p:extLst>
      <p:ext uri="{BB962C8B-B14F-4D97-AF65-F5344CB8AC3E}">
        <p14:creationId xmlns:p14="http://schemas.microsoft.com/office/powerpoint/2010/main" val="3374023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8F98B19-1622-4DFA-B09A-652762479E0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E404817-BC10-4378-B3AD-0ABF6B7233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4268151-0226-4D7F-A620-4A77DA60CBE7}"/>
              </a:ext>
            </a:extLst>
          </p:cNvPr>
          <p:cNvSpPr>
            <a:spLocks noGrp="1" noChangeArrowheads="1"/>
          </p:cNvSpPr>
          <p:nvPr>
            <p:ph type="sldNum" sz="quarter" idx="12"/>
          </p:nvPr>
        </p:nvSpPr>
        <p:spPr>
          <a:ln/>
        </p:spPr>
        <p:txBody>
          <a:bodyPr/>
          <a:lstStyle>
            <a:lvl1pPr>
              <a:defRPr/>
            </a:lvl1pPr>
          </a:lstStyle>
          <a:p>
            <a:pPr>
              <a:defRPr/>
            </a:pPr>
            <a:fld id="{072D8406-EEBE-4A29-A959-98FF2924B9B2}" type="slidenum">
              <a:rPr lang="en-US" altLang="en-US"/>
              <a:pPr>
                <a:defRPr/>
              </a:pPr>
              <a:t>‹#›</a:t>
            </a:fld>
            <a:endParaRPr lang="en-US" altLang="en-US"/>
          </a:p>
        </p:txBody>
      </p:sp>
    </p:spTree>
    <p:extLst>
      <p:ext uri="{BB962C8B-B14F-4D97-AF65-F5344CB8AC3E}">
        <p14:creationId xmlns:p14="http://schemas.microsoft.com/office/powerpoint/2010/main" val="581353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8F98B19-1622-4DFA-B09A-652762479E0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E404817-BC10-4378-B3AD-0ABF6B7233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4268151-0226-4D7F-A620-4A77DA60CBE7}"/>
              </a:ext>
            </a:extLst>
          </p:cNvPr>
          <p:cNvSpPr>
            <a:spLocks noGrp="1" noChangeArrowheads="1"/>
          </p:cNvSpPr>
          <p:nvPr>
            <p:ph type="sldNum" sz="quarter" idx="12"/>
          </p:nvPr>
        </p:nvSpPr>
        <p:spPr>
          <a:ln/>
        </p:spPr>
        <p:txBody>
          <a:bodyPr/>
          <a:lstStyle>
            <a:lvl1pPr>
              <a:defRPr/>
            </a:lvl1pPr>
          </a:lstStyle>
          <a:p>
            <a:pPr>
              <a:defRPr/>
            </a:pPr>
            <a:fld id="{2927E056-2968-44B7-8229-E9F16E4697C6}" type="slidenum">
              <a:rPr lang="en-US" altLang="en-US"/>
              <a:pPr>
                <a:defRPr/>
              </a:pPr>
              <a:t>‹#›</a:t>
            </a:fld>
            <a:endParaRPr lang="en-US" altLang="en-US"/>
          </a:p>
        </p:txBody>
      </p:sp>
    </p:spTree>
    <p:extLst>
      <p:ext uri="{BB962C8B-B14F-4D97-AF65-F5344CB8AC3E}">
        <p14:creationId xmlns:p14="http://schemas.microsoft.com/office/powerpoint/2010/main" val="1692125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8F98B19-1622-4DFA-B09A-652762479E0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E404817-BC10-4378-B3AD-0ABF6B7233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4268151-0226-4D7F-A620-4A77DA60CBE7}"/>
              </a:ext>
            </a:extLst>
          </p:cNvPr>
          <p:cNvSpPr>
            <a:spLocks noGrp="1" noChangeArrowheads="1"/>
          </p:cNvSpPr>
          <p:nvPr>
            <p:ph type="sldNum" sz="quarter" idx="12"/>
          </p:nvPr>
        </p:nvSpPr>
        <p:spPr>
          <a:ln/>
        </p:spPr>
        <p:txBody>
          <a:bodyPr/>
          <a:lstStyle>
            <a:lvl1pPr>
              <a:defRPr/>
            </a:lvl1pPr>
          </a:lstStyle>
          <a:p>
            <a:pPr>
              <a:defRPr/>
            </a:pPr>
            <a:fld id="{35276C41-5BBA-4474-AC4B-E4552DEAAAD9}" type="slidenum">
              <a:rPr lang="en-US" altLang="en-US"/>
              <a:pPr>
                <a:defRPr/>
              </a:pPr>
              <a:t>‹#›</a:t>
            </a:fld>
            <a:endParaRPr lang="en-US" altLang="en-US"/>
          </a:p>
        </p:txBody>
      </p:sp>
    </p:spTree>
    <p:extLst>
      <p:ext uri="{BB962C8B-B14F-4D97-AF65-F5344CB8AC3E}">
        <p14:creationId xmlns:p14="http://schemas.microsoft.com/office/powerpoint/2010/main" val="2071885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8F98B19-1622-4DFA-B09A-652762479E0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E404817-BC10-4378-B3AD-0ABF6B7233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4268151-0226-4D7F-A620-4A77DA60CBE7}"/>
              </a:ext>
            </a:extLst>
          </p:cNvPr>
          <p:cNvSpPr>
            <a:spLocks noGrp="1" noChangeArrowheads="1"/>
          </p:cNvSpPr>
          <p:nvPr>
            <p:ph type="sldNum" sz="quarter" idx="12"/>
          </p:nvPr>
        </p:nvSpPr>
        <p:spPr>
          <a:ln/>
        </p:spPr>
        <p:txBody>
          <a:bodyPr/>
          <a:lstStyle>
            <a:lvl1pPr>
              <a:defRPr/>
            </a:lvl1pPr>
          </a:lstStyle>
          <a:p>
            <a:pPr>
              <a:defRPr/>
            </a:pPr>
            <a:fld id="{E681CB3A-C66B-42F0-B9B6-B326473BE1AD}" type="slidenum">
              <a:rPr lang="en-US" altLang="en-US"/>
              <a:pPr>
                <a:defRPr/>
              </a:pPr>
              <a:t>‹#›</a:t>
            </a:fld>
            <a:endParaRPr lang="en-US" altLang="en-US"/>
          </a:p>
        </p:txBody>
      </p:sp>
    </p:spTree>
    <p:extLst>
      <p:ext uri="{BB962C8B-B14F-4D97-AF65-F5344CB8AC3E}">
        <p14:creationId xmlns:p14="http://schemas.microsoft.com/office/powerpoint/2010/main" val="1769852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3604" name="Rectangle 4">
            <a:extLst>
              <a:ext uri="{FF2B5EF4-FFF2-40B4-BE49-F238E27FC236}">
                <a16:creationId xmlns:a16="http://schemas.microsoft.com/office/drawing/2014/main" id="{C8F98B19-1622-4DFA-B09A-652762479E09}"/>
              </a:ext>
            </a:extLst>
          </p:cNvPr>
          <p:cNvSpPr>
            <a:spLocks noGrp="1" noChangeArrowheads="1"/>
          </p:cNvSpPr>
          <p:nvPr>
            <p:ph type="dt" sz="half" idx="2"/>
          </p:nvPr>
        </p:nvSpPr>
        <p:spPr bwMode="auto">
          <a:xfrm>
            <a:off x="495300" y="6245225"/>
            <a:ext cx="23114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53605" name="Rectangle 5">
            <a:extLst>
              <a:ext uri="{FF2B5EF4-FFF2-40B4-BE49-F238E27FC236}">
                <a16:creationId xmlns:a16="http://schemas.microsoft.com/office/drawing/2014/main" id="{2E404817-BC10-4378-B3AD-0ABF6B72336C}"/>
              </a:ext>
            </a:extLst>
          </p:cNvPr>
          <p:cNvSpPr>
            <a:spLocks noGrp="1" noChangeArrowheads="1"/>
          </p:cNvSpPr>
          <p:nvPr>
            <p:ph type="ftr" sz="quarter" idx="3"/>
          </p:nvPr>
        </p:nvSpPr>
        <p:spPr bwMode="auto">
          <a:xfrm>
            <a:off x="3384550" y="6245225"/>
            <a:ext cx="31369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53606" name="Rectangle 6">
            <a:extLst>
              <a:ext uri="{FF2B5EF4-FFF2-40B4-BE49-F238E27FC236}">
                <a16:creationId xmlns:a16="http://schemas.microsoft.com/office/drawing/2014/main" id="{B4268151-0226-4D7F-A620-4A77DA60CBE7}"/>
              </a:ext>
            </a:extLst>
          </p:cNvPr>
          <p:cNvSpPr>
            <a:spLocks noGrp="1" noChangeArrowheads="1"/>
          </p:cNvSpPr>
          <p:nvPr>
            <p:ph type="sldNum" sz="quarter" idx="4"/>
          </p:nvPr>
        </p:nvSpPr>
        <p:spPr bwMode="auto">
          <a:xfrm>
            <a:off x="7099300" y="6245225"/>
            <a:ext cx="23114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4EB1929-C71C-447D-944E-7A89537B9F9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hyperlink" Target="https://www.topuniversities.com/university-rankings/world-university-rankings/2022"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hyperlink" Target="https://www.timeshighereducation.com/world-university-rankings/2021/world-ranking#!/page/0/length/25/sort_by/rank/sort_order/asc/cols/stats" TargetMode="External"/><Relationship Id="rId4" Type="http://schemas.openxmlformats.org/officeDocument/2006/relationships/hyperlink" Target="https://www.theguardian.com/education/ng-interactive/2020/sep/05/the-best-uk-universities-2021-league-table"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859226/2020-01-20_Tier_2_5_Register_of_Sponsors.pdf"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hyperlink" Target="https://successatschool.org/university/detail/150/University-of-Exeter" TargetMode="External"/><Relationship Id="rId13" Type="http://schemas.openxmlformats.org/officeDocument/2006/relationships/hyperlink" Target="https://successatschool.org/university/detail/175/University-of-Liverpool" TargetMode="External"/><Relationship Id="rId18" Type="http://schemas.openxmlformats.org/officeDocument/2006/relationships/hyperlink" Target="https://successatschool.org/university/detail/190/University-of-Oxford" TargetMode="External"/><Relationship Id="rId3" Type="http://schemas.openxmlformats.org/officeDocument/2006/relationships/hyperlink" Target="https://successatschool.org/university/detail/126/University-of-Bristol" TargetMode="External"/><Relationship Id="rId21" Type="http://schemas.openxmlformats.org/officeDocument/2006/relationships/hyperlink" Target="https://successatschool.org/university/detail/217/University-of-Sheffield" TargetMode="External"/><Relationship Id="rId7" Type="http://schemas.openxmlformats.org/officeDocument/2006/relationships/hyperlink" Target="https://successatschool.org/university/detail/147/University-of-Edinburgh" TargetMode="External"/><Relationship Id="rId12" Type="http://schemas.openxmlformats.org/officeDocument/2006/relationships/hyperlink" Target="https://successatschool.org/university/detail/170/University-of-Leeds" TargetMode="External"/><Relationship Id="rId17" Type="http://schemas.openxmlformats.org/officeDocument/2006/relationships/hyperlink" Target="https://successatschool.org/university/detail/188/University-of-Nottingham" TargetMode="External"/><Relationship Id="rId25" Type="http://schemas.openxmlformats.org/officeDocument/2006/relationships/image" Target="../media/image11.png"/><Relationship Id="rId2" Type="http://schemas.openxmlformats.org/officeDocument/2006/relationships/hyperlink" Target="https://successatschool.org/university/detail/119/University-of-Birmingham" TargetMode="External"/><Relationship Id="rId16" Type="http://schemas.openxmlformats.org/officeDocument/2006/relationships/hyperlink" Target="https://successatschool.org/university/detail/184/Newcastle-University" TargetMode="External"/><Relationship Id="rId20" Type="http://schemas.openxmlformats.org/officeDocument/2006/relationships/hyperlink" Target="https://successatschool.org/university/detail/200/Queen-s-University-Belfast" TargetMode="External"/><Relationship Id="rId1" Type="http://schemas.openxmlformats.org/officeDocument/2006/relationships/slideLayout" Target="../slideLayouts/slideLayout12.xml"/><Relationship Id="rId6" Type="http://schemas.openxmlformats.org/officeDocument/2006/relationships/hyperlink" Target="https://successatschool.org/university/detail/143/Durham-University" TargetMode="External"/><Relationship Id="rId11" Type="http://schemas.openxmlformats.org/officeDocument/2006/relationships/hyperlink" Target="https://successatschool.org/university/detail/167/King-s-College-London" TargetMode="External"/><Relationship Id="rId24" Type="http://schemas.openxmlformats.org/officeDocument/2006/relationships/hyperlink" Target="https://successatschool.org/university/detail/194/University-of-York" TargetMode="External"/><Relationship Id="rId5" Type="http://schemas.openxmlformats.org/officeDocument/2006/relationships/hyperlink" Target="https://successatschool.org/university/detail/132/Cardiff-University" TargetMode="External"/><Relationship Id="rId15" Type="http://schemas.openxmlformats.org/officeDocument/2006/relationships/hyperlink" Target="https://successatschool.org/university/detail/181/University-of-Manchester" TargetMode="External"/><Relationship Id="rId23" Type="http://schemas.openxmlformats.org/officeDocument/2006/relationships/hyperlink" Target="https://successatschool.org/university/detail/205/University-College-London" TargetMode="External"/><Relationship Id="rId10" Type="http://schemas.openxmlformats.org/officeDocument/2006/relationships/hyperlink" Target="https://successatschool.org/university/detail/164/Imperial-College-London" TargetMode="External"/><Relationship Id="rId19" Type="http://schemas.openxmlformats.org/officeDocument/2006/relationships/hyperlink" Target="https://successatschool.org/university/detail/196/Queen-Mary-University-of-London" TargetMode="External"/><Relationship Id="rId4" Type="http://schemas.openxmlformats.org/officeDocument/2006/relationships/hyperlink" Target="https://successatschool.org/university/detail/130/University-of-Cambridge" TargetMode="External"/><Relationship Id="rId9" Type="http://schemas.openxmlformats.org/officeDocument/2006/relationships/hyperlink" Target="https://successatschool.org/university/detail/153/University-of-Glasgow" TargetMode="External"/><Relationship Id="rId14" Type="http://schemas.openxmlformats.org/officeDocument/2006/relationships/hyperlink" Target="https://successatschool.org/university/detail/178/London-School-of-Economics-and-Political-Science" TargetMode="External"/><Relationship Id="rId22" Type="http://schemas.openxmlformats.org/officeDocument/2006/relationships/hyperlink" Target="https://successatschool.org/university/detail/220/University-of-Southampton"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6" Type="http://schemas.openxmlformats.org/officeDocument/2006/relationships/image" Target="../media/image26.png"/><Relationship Id="rId1" Type="http://schemas.openxmlformats.org/officeDocument/2006/relationships/slideLayout" Target="../slideLayouts/slideLayout1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jpe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jpeg"/><Relationship Id="rId1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txBox="1">
            <a:spLocks noChangeArrowheads="1"/>
          </p:cNvSpPr>
          <p:nvPr/>
        </p:nvSpPr>
        <p:spPr bwMode="auto">
          <a:xfrm>
            <a:off x="5634038" y="1214438"/>
            <a:ext cx="4271962"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800" b="1">
                <a:solidFill>
                  <a:schemeClr val="bg1"/>
                </a:solidFill>
                <a:cs typeface="Arial" panose="020B0604020202020204" pitchFamily="34" charset="0"/>
              </a:rPr>
              <a:t>STUDY IN</a:t>
            </a:r>
          </a:p>
        </p:txBody>
      </p:sp>
      <p:sp>
        <p:nvSpPr>
          <p:cNvPr id="4100" name="Rectangle 110"/>
          <p:cNvSpPr txBox="1">
            <a:spLocks noChangeArrowheads="1"/>
          </p:cNvSpPr>
          <p:nvPr/>
        </p:nvSpPr>
        <p:spPr bwMode="auto">
          <a:xfrm>
            <a:off x="2869929" y="5571516"/>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s-UY" altLang="en-US" sz="2400" b="1">
                <a:solidFill>
                  <a:srgbClr val="0070C4"/>
                </a:solidFill>
                <a:latin typeface="Constantia" panose="02030602050306030303" pitchFamily="18" charset="0"/>
                <a:cs typeface="Arial" panose="020B0604020202020204" pitchFamily="34" charset="0"/>
              </a:rPr>
              <a:t>General Presentation – </a:t>
            </a:r>
            <a:r>
              <a:rPr lang="es-UY" altLang="en-US" sz="2400" b="1">
                <a:solidFill>
                  <a:srgbClr val="0070C4"/>
                </a:solidFill>
                <a:latin typeface="Constantia" panose="02030602050306030303" pitchFamily="18" charset="0"/>
              </a:rPr>
              <a:t>UK</a:t>
            </a:r>
            <a:endParaRPr lang="es-UY" altLang="en-US" sz="2400" b="1">
              <a:solidFill>
                <a:srgbClr val="0070C4"/>
              </a:solidFill>
              <a:latin typeface="Constantia" panose="02030602050306030303" pitchFamily="18" charset="0"/>
              <a:cs typeface="Arial" panose="020B0604020202020204" pitchFamily="34" charset="0"/>
            </a:endParaRPr>
          </a:p>
          <a:p>
            <a:pPr algn="r" eaLnBrk="1" hangingPunct="1">
              <a:spcBef>
                <a:spcPct val="0"/>
              </a:spcBef>
              <a:buFontTx/>
              <a:buNone/>
            </a:pPr>
            <a:r>
              <a:rPr lang="es-UY" altLang="en-US" sz="2400" b="1">
                <a:solidFill>
                  <a:srgbClr val="0070C4"/>
                </a:solidFill>
                <a:latin typeface="Constantia" panose="02030602050306030303" pitchFamily="18" charset="0"/>
                <a:cs typeface="Arial" panose="020B0604020202020204" pitchFamily="34" charset="0"/>
              </a:rPr>
              <a:t>- For India </a:t>
            </a:r>
          </a:p>
        </p:txBody>
      </p:sp>
      <p:pic>
        <p:nvPicPr>
          <p:cNvPr id="410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330450"/>
            <a:ext cx="3429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900" y="395288"/>
            <a:ext cx="35941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265176"/>
            <a:ext cx="223465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BA74F46A-B6DF-B4C8-D8D9-2F5808BB43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0372" y="5617028"/>
            <a:ext cx="2990292" cy="1240971"/>
          </a:xfrm>
          <a:prstGeom prst="rect">
            <a:avLst/>
          </a:prstGeom>
        </p:spPr>
      </p:pic>
    </p:spTree>
  </p:cSld>
  <p:clrMapOvr>
    <a:masterClrMapping/>
  </p:clrMapOvr>
  <p:transition spd="slow">
    <p:checke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42042" y="197518"/>
            <a:ext cx="6629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3399"/>
                </a:solidFill>
                <a:latin typeface="Constantia" panose="02030602050306030303" pitchFamily="18" charset="0"/>
              </a:rPr>
              <a:t>Bachelor’s and Master’s</a:t>
            </a:r>
          </a:p>
        </p:txBody>
      </p:sp>
      <p:sp>
        <p:nvSpPr>
          <p:cNvPr id="10244" name="Text Box 4">
            <a:extLst>
              <a:ext uri="{FF2B5EF4-FFF2-40B4-BE49-F238E27FC236}">
                <a16:creationId xmlns:a16="http://schemas.microsoft.com/office/drawing/2014/main" id="{CBED94F2-1EB6-4A27-8196-031A405FE3F3}"/>
              </a:ext>
            </a:extLst>
          </p:cNvPr>
          <p:cNvSpPr txBox="1">
            <a:spLocks noChangeArrowheads="1"/>
          </p:cNvSpPr>
          <p:nvPr/>
        </p:nvSpPr>
        <p:spPr bwMode="auto">
          <a:xfrm>
            <a:off x="308768" y="1166842"/>
            <a:ext cx="9288463" cy="4524315"/>
          </a:xfrm>
          <a:prstGeom prst="rect">
            <a:avLst/>
          </a:prstGeom>
          <a:noFill/>
          <a:ln>
            <a:no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b="1">
                <a:latin typeface="Calibri" pitchFamily="34" charset="0"/>
                <a:cs typeface="Calibri" pitchFamily="34" charset="0"/>
              </a:rPr>
              <a:t>DURATION OF PROGRAMS</a:t>
            </a:r>
          </a:p>
          <a:p>
            <a:pPr marL="285750" indent="-285750" eaLnBrk="1" hangingPunct="1">
              <a:buFont typeface="Wingdings" panose="05000000000000000000" pitchFamily="2" charset="2"/>
              <a:buChar char="q"/>
              <a:defRPr/>
            </a:pPr>
            <a:endParaRPr lang="en-US">
              <a:latin typeface="Calibri" pitchFamily="34" charset="0"/>
              <a:cs typeface="Calibri" pitchFamily="34" charset="0"/>
            </a:endParaRPr>
          </a:p>
          <a:p>
            <a:pPr marL="285750" indent="-285750" eaLnBrk="1" hangingPunct="1">
              <a:buFont typeface="Wingdings" panose="05000000000000000000" pitchFamily="2" charset="2"/>
              <a:buChar char="q"/>
              <a:defRPr/>
            </a:pPr>
            <a:r>
              <a:rPr lang="en-US">
                <a:latin typeface="Calibri" pitchFamily="34" charset="0"/>
                <a:cs typeface="Calibri" pitchFamily="34" charset="0"/>
              </a:rPr>
              <a:t>The biggest advantage of UK education in comparison to other educational destinations worldwide is that UK provides programs of shorter duration.</a:t>
            </a:r>
          </a:p>
          <a:p>
            <a:pPr eaLnBrk="1" hangingPunct="1">
              <a:defRPr/>
            </a:pPr>
            <a:endParaRPr lang="en-US">
              <a:latin typeface="Calibri" pitchFamily="34" charset="0"/>
              <a:cs typeface="Calibri" pitchFamily="34" charset="0"/>
            </a:endParaRPr>
          </a:p>
          <a:p>
            <a:pPr eaLnBrk="1" hangingPunct="1">
              <a:defRPr/>
            </a:pPr>
            <a:r>
              <a:rPr lang="en-US" b="1">
                <a:latin typeface="Calibri" pitchFamily="34" charset="0"/>
                <a:cs typeface="Calibri" pitchFamily="34" charset="0"/>
              </a:rPr>
              <a:t>Bachelors </a:t>
            </a:r>
            <a:r>
              <a:rPr lang="en-US">
                <a:latin typeface="Calibri" pitchFamily="34" charset="0"/>
                <a:cs typeface="Calibri" pitchFamily="34" charset="0"/>
              </a:rPr>
              <a:t>- 3 years  (4 years in Scotland)</a:t>
            </a:r>
          </a:p>
          <a:p>
            <a:pPr eaLnBrk="1" hangingPunct="1">
              <a:defRPr/>
            </a:pPr>
            <a:endParaRPr lang="en-US">
              <a:latin typeface="Calibri" pitchFamily="34" charset="0"/>
              <a:cs typeface="Calibri" pitchFamily="34" charset="0"/>
            </a:endParaRPr>
          </a:p>
          <a:p>
            <a:pPr eaLnBrk="1" hangingPunct="1">
              <a:defRPr/>
            </a:pPr>
            <a:r>
              <a:rPr lang="en-US" b="1">
                <a:latin typeface="Calibri" pitchFamily="34" charset="0"/>
                <a:cs typeface="Calibri" pitchFamily="34" charset="0"/>
              </a:rPr>
              <a:t>Masters </a:t>
            </a:r>
            <a:r>
              <a:rPr lang="en-US">
                <a:latin typeface="Calibri" pitchFamily="34" charset="0"/>
                <a:cs typeface="Calibri" pitchFamily="34" charset="0"/>
              </a:rPr>
              <a:t>-  1 year</a:t>
            </a:r>
            <a:r>
              <a:rPr lang="en-US">
                <a:solidFill>
                  <a:srgbClr val="0000CC"/>
                </a:solidFill>
                <a:latin typeface="Calibri" pitchFamily="34" charset="0"/>
                <a:cs typeface="Calibri" pitchFamily="34" charset="0"/>
              </a:rPr>
              <a:t> </a:t>
            </a:r>
            <a:r>
              <a:rPr lang="en-US">
                <a:latin typeface="Calibri" pitchFamily="34" charset="0"/>
                <a:cs typeface="Calibri" pitchFamily="34" charset="0"/>
              </a:rPr>
              <a:t>( 2 years with placement / internship also available)</a:t>
            </a:r>
          </a:p>
          <a:p>
            <a:pPr eaLnBrk="1" hangingPunct="1">
              <a:defRPr/>
            </a:pPr>
            <a:endParaRPr lang="en-US">
              <a:latin typeface="Calibri" pitchFamily="34" charset="0"/>
              <a:cs typeface="Calibri" pitchFamily="34" charset="0"/>
            </a:endParaRPr>
          </a:p>
          <a:p>
            <a:pPr eaLnBrk="1" hangingPunct="1">
              <a:defRPr/>
            </a:pPr>
            <a:r>
              <a:rPr lang="en-US" b="1">
                <a:latin typeface="Calibri" pitchFamily="34" charset="0"/>
                <a:cs typeface="Calibri" pitchFamily="34" charset="0"/>
              </a:rPr>
              <a:t>Bachelors with Sandwich year </a:t>
            </a:r>
            <a:r>
              <a:rPr lang="en-US">
                <a:latin typeface="Calibri" pitchFamily="34" charset="0"/>
                <a:cs typeface="Calibri" pitchFamily="34" charset="0"/>
              </a:rPr>
              <a:t>– 4 years ( 1 year of internship after completing the 2</a:t>
            </a:r>
            <a:r>
              <a:rPr lang="en-US" baseline="30000">
                <a:latin typeface="Calibri" pitchFamily="34" charset="0"/>
                <a:cs typeface="Calibri" pitchFamily="34" charset="0"/>
              </a:rPr>
              <a:t>nd</a:t>
            </a:r>
            <a:r>
              <a:rPr lang="en-US">
                <a:latin typeface="Calibri" pitchFamily="34" charset="0"/>
                <a:cs typeface="Calibri" pitchFamily="34" charset="0"/>
              </a:rPr>
              <a:t> year)</a:t>
            </a:r>
          </a:p>
          <a:p>
            <a:pPr eaLnBrk="1" hangingPunct="1">
              <a:defRPr/>
            </a:pPr>
            <a:endParaRPr lang="en-US">
              <a:latin typeface="Calibri" pitchFamily="34" charset="0"/>
              <a:cs typeface="Calibri" pitchFamily="34" charset="0"/>
            </a:endParaRPr>
          </a:p>
          <a:p>
            <a:pPr eaLnBrk="1" hangingPunct="1">
              <a:defRPr/>
            </a:pPr>
            <a:r>
              <a:rPr lang="en-US" b="1">
                <a:latin typeface="Calibri" pitchFamily="34" charset="0"/>
                <a:cs typeface="Calibri" pitchFamily="34" charset="0"/>
              </a:rPr>
              <a:t>Integrated Masters </a:t>
            </a:r>
            <a:r>
              <a:rPr lang="en-US">
                <a:latin typeface="Calibri" pitchFamily="34" charset="0"/>
                <a:cs typeface="Calibri" pitchFamily="34" charset="0"/>
              </a:rPr>
              <a:t>– 4 years (5 years in Scotland)</a:t>
            </a:r>
          </a:p>
          <a:p>
            <a:pPr eaLnBrk="1" hangingPunct="1">
              <a:defRPr/>
            </a:pPr>
            <a:endParaRPr lang="en-US">
              <a:latin typeface="Calibri" pitchFamily="34" charset="0"/>
              <a:cs typeface="Calibri" pitchFamily="34" charset="0"/>
            </a:endParaRPr>
          </a:p>
          <a:p>
            <a:pPr eaLnBrk="1" hangingPunct="1">
              <a:defRPr/>
            </a:pPr>
            <a:r>
              <a:rPr lang="en-US" b="1">
                <a:latin typeface="Calibri" pitchFamily="34" charset="0"/>
                <a:cs typeface="Calibri" pitchFamily="34" charset="0"/>
              </a:rPr>
              <a:t>Integrated Masters with a Sandwich Year </a:t>
            </a:r>
            <a:r>
              <a:rPr lang="en-US">
                <a:latin typeface="Calibri" pitchFamily="34" charset="0"/>
                <a:cs typeface="Calibri" pitchFamily="34" charset="0"/>
              </a:rPr>
              <a:t>– 5 years (UG and PG Combined with 1 year of internship)</a:t>
            </a:r>
          </a:p>
          <a:p>
            <a:pPr eaLnBrk="1" hangingPunct="1">
              <a:defRPr/>
            </a:pPr>
            <a:endParaRPr lang="en-US">
              <a:latin typeface="Calibri" pitchFamily="34" charset="0"/>
              <a:cs typeface="Calibri" pitchFamily="34" charset="0"/>
            </a:endParaRPr>
          </a:p>
        </p:txBody>
      </p:sp>
      <p:sp>
        <p:nvSpPr>
          <p:cNvPr id="20487" name="Line 7"/>
          <p:cNvSpPr>
            <a:spLocks noChangeShapeType="1"/>
          </p:cNvSpPr>
          <p:nvPr/>
        </p:nvSpPr>
        <p:spPr bwMode="auto">
          <a:xfrm>
            <a:off x="-1" y="870751"/>
            <a:ext cx="9906000" cy="0"/>
          </a:xfrm>
          <a:prstGeom prst="line">
            <a:avLst/>
          </a:prstGeom>
          <a:noFill/>
          <a:ln w="762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 name="Picture 1">
            <a:extLst>
              <a:ext uri="{FF2B5EF4-FFF2-40B4-BE49-F238E27FC236}">
                <a16:creationId xmlns:a16="http://schemas.microsoft.com/office/drawing/2014/main" id="{3A6164A4-132C-BE15-B5F3-17E78B53F2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85" y="5936416"/>
            <a:ext cx="2220686" cy="921584"/>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0" y="84022"/>
            <a:ext cx="6181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003399"/>
                </a:solidFill>
                <a:latin typeface="Constantia" panose="02030602050306030303" pitchFamily="18" charset="0"/>
              </a:rPr>
              <a:t>Foundation / Diploma / Pre-Masters</a:t>
            </a:r>
          </a:p>
        </p:txBody>
      </p:sp>
      <p:sp>
        <p:nvSpPr>
          <p:cNvPr id="23557" name="TextBox 1"/>
          <p:cNvSpPr txBox="1">
            <a:spLocks noChangeArrowheads="1"/>
          </p:cNvSpPr>
          <p:nvPr/>
        </p:nvSpPr>
        <p:spPr bwMode="auto">
          <a:xfrm>
            <a:off x="65188" y="735003"/>
            <a:ext cx="975360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1400" b="1" u="sng">
                <a:latin typeface="Calibri" panose="020F0502020204030204" pitchFamily="34" charset="0"/>
                <a:ea typeface="Calibri" panose="020F0502020204030204" pitchFamily="34" charset="0"/>
                <a:cs typeface="Calibri" panose="020F0502020204030204" pitchFamily="34" charset="0"/>
              </a:rPr>
              <a:t>Foundation Course and Foundation Degree</a:t>
            </a:r>
          </a:p>
          <a:p>
            <a:pPr marL="285750" indent="-285750" algn="just" eaLnBrk="1" hangingPunct="1">
              <a:spcBef>
                <a:spcPct val="0"/>
              </a:spcBef>
              <a:buFont typeface="Wingdings" panose="05000000000000000000" pitchFamily="2" charset="2"/>
              <a:buChar char="q"/>
            </a:pPr>
            <a:r>
              <a:rPr lang="en-US" sz="1500">
                <a:latin typeface="Calibri" panose="020F0502020204030204" pitchFamily="34" charset="0"/>
                <a:cs typeface="Calibri" panose="020F0502020204030204" pitchFamily="34" charset="0"/>
              </a:rPr>
              <a:t>A Foundation course is a one-year preparation course for international students who need additional English language and academic preparation for entry into the first year of a Bachelor’s degree at a UK university . </a:t>
            </a:r>
          </a:p>
          <a:p>
            <a:pPr marL="285750" indent="-285750" algn="just" eaLnBrk="1" hangingPunct="1">
              <a:spcBef>
                <a:spcPct val="0"/>
              </a:spcBef>
              <a:buFont typeface="Wingdings" panose="05000000000000000000" pitchFamily="2" charset="2"/>
              <a:buChar char="q"/>
            </a:pPr>
            <a:endParaRPr lang="en-US" sz="1500">
              <a:latin typeface="Calibri" panose="020F0502020204030204" pitchFamily="34" charset="0"/>
              <a:cs typeface="Calibri" panose="020F0502020204030204" pitchFamily="34" charset="0"/>
            </a:endParaRPr>
          </a:p>
          <a:p>
            <a:pPr marL="285750" indent="-285750" algn="just" eaLnBrk="1" hangingPunct="1">
              <a:spcBef>
                <a:spcPct val="0"/>
              </a:spcBef>
              <a:buFont typeface="Wingdings" panose="05000000000000000000" pitchFamily="2" charset="2"/>
              <a:buChar char="q"/>
            </a:pPr>
            <a:r>
              <a:rPr lang="en-US" sz="1500">
                <a:latin typeface="Calibri" panose="020F0502020204030204" pitchFamily="34" charset="0"/>
                <a:cs typeface="Calibri" panose="020F0502020204030204" pitchFamily="34" charset="0"/>
              </a:rPr>
              <a:t>A Foundation degree is a two-year combined academic and vocational qualification, equivalent to two years of a Bachelor's degree and is a stand-alone degree.</a:t>
            </a:r>
          </a:p>
          <a:p>
            <a:pPr algn="just" eaLnBrk="1" hangingPunct="1">
              <a:spcBef>
                <a:spcPct val="0"/>
              </a:spcBef>
              <a:buNone/>
            </a:pPr>
            <a:endParaRPr lang="en-US" altLang="en-US" sz="1500">
              <a:latin typeface="Calibri" panose="020F0502020204030204" pitchFamily="34" charset="0"/>
              <a:cs typeface="Calibri" panose="020F0502020204030204" pitchFamily="34" charset="0"/>
            </a:endParaRPr>
          </a:p>
          <a:p>
            <a:pPr algn="just" eaLnBrk="1" hangingPunct="1">
              <a:spcBef>
                <a:spcPct val="0"/>
              </a:spcBef>
              <a:buFontTx/>
              <a:buNone/>
            </a:pPr>
            <a:r>
              <a:rPr lang="en-US" altLang="en-US" sz="1500" b="1" u="sng">
                <a:latin typeface="Calibri" panose="020F0502020204030204" pitchFamily="34" charset="0"/>
                <a:ea typeface="Calibri" panose="020F0502020204030204" pitchFamily="34" charset="0"/>
                <a:cs typeface="Calibri" panose="020F0502020204030204" pitchFamily="34" charset="0"/>
              </a:rPr>
              <a:t>Diploma </a:t>
            </a:r>
            <a:endParaRPr lang="en-US" altLang="en-US" sz="1500">
              <a:latin typeface="Calibri" panose="020F0502020204030204" pitchFamily="34" charset="0"/>
              <a:cs typeface="Calibri" panose="020F0502020204030204" pitchFamily="34" charset="0"/>
            </a:endParaRPr>
          </a:p>
          <a:p>
            <a:pPr marL="285750" indent="-285750" algn="just" eaLnBrk="1" hangingPunct="1">
              <a:spcBef>
                <a:spcPct val="0"/>
              </a:spcBef>
              <a:buFont typeface="Wingdings" panose="05000000000000000000" pitchFamily="2" charset="2"/>
              <a:buChar char="q"/>
            </a:pPr>
            <a:r>
              <a:rPr lang="en-US" sz="1500">
                <a:latin typeface="Calibri" panose="020F0502020204030204" pitchFamily="34" charset="0"/>
                <a:cs typeface="Calibri" panose="020F0502020204030204" pitchFamily="34" charset="0"/>
              </a:rPr>
              <a:t>International Year 1 (IY1 Diploma): IY1 is a one-year program for students who are not eligible for direct entry to a Bachelor’s program and it leads to 2</a:t>
            </a:r>
            <a:r>
              <a:rPr lang="en-US" sz="1500" baseline="30000">
                <a:latin typeface="Calibri" panose="020F0502020204030204" pitchFamily="34" charset="0"/>
                <a:cs typeface="Calibri" panose="020F0502020204030204" pitchFamily="34" charset="0"/>
              </a:rPr>
              <a:t>nd</a:t>
            </a:r>
            <a:r>
              <a:rPr lang="en-US" sz="1500">
                <a:latin typeface="Calibri" panose="020F0502020204030204" pitchFamily="34" charset="0"/>
                <a:cs typeface="Calibri" panose="020F0502020204030204" pitchFamily="34" charset="0"/>
              </a:rPr>
              <a:t> year of a Bachelor's degree. </a:t>
            </a:r>
          </a:p>
          <a:p>
            <a:pPr marL="285750" indent="-285750" algn="just" eaLnBrk="1" hangingPunct="1">
              <a:spcBef>
                <a:spcPct val="0"/>
              </a:spcBef>
              <a:buFont typeface="Wingdings" panose="05000000000000000000" pitchFamily="2" charset="2"/>
              <a:buChar char="q"/>
            </a:pPr>
            <a:endParaRPr lang="en-US" sz="1500">
              <a:latin typeface="Calibri" panose="020F0502020204030204" pitchFamily="34" charset="0"/>
              <a:cs typeface="Calibri" panose="020F0502020204030204" pitchFamily="34" charset="0"/>
            </a:endParaRPr>
          </a:p>
          <a:p>
            <a:pPr marL="285750" indent="-285750" algn="just" eaLnBrk="1" hangingPunct="1">
              <a:spcBef>
                <a:spcPct val="0"/>
              </a:spcBef>
              <a:buFont typeface="Wingdings" panose="05000000000000000000" pitchFamily="2" charset="2"/>
              <a:buChar char="q"/>
            </a:pPr>
            <a:r>
              <a:rPr lang="en-US" sz="1500">
                <a:latin typeface="Calibri" panose="020F0502020204030204" pitchFamily="34" charset="0"/>
                <a:cs typeface="Calibri" panose="020F0502020204030204" pitchFamily="34" charset="0"/>
              </a:rPr>
              <a:t>HNC: An HNC (Higher National Certificate) is a one-year course, equivalent to the first year of a bachelor's degree. </a:t>
            </a:r>
          </a:p>
          <a:p>
            <a:pPr marL="285750" indent="-285750" algn="just" eaLnBrk="1" hangingPunct="1">
              <a:spcBef>
                <a:spcPct val="0"/>
              </a:spcBef>
              <a:buFont typeface="Wingdings" panose="05000000000000000000" pitchFamily="2" charset="2"/>
              <a:buChar char="q"/>
            </a:pPr>
            <a:endParaRPr lang="en-US" sz="1500">
              <a:latin typeface="Calibri" panose="020F0502020204030204" pitchFamily="34" charset="0"/>
              <a:cs typeface="Calibri" panose="020F0502020204030204" pitchFamily="34" charset="0"/>
            </a:endParaRPr>
          </a:p>
          <a:p>
            <a:pPr marL="285750" indent="-285750" algn="just" eaLnBrk="1" hangingPunct="1">
              <a:spcBef>
                <a:spcPct val="0"/>
              </a:spcBef>
              <a:buFont typeface="Wingdings" panose="05000000000000000000" pitchFamily="2" charset="2"/>
              <a:buChar char="q"/>
            </a:pPr>
            <a:r>
              <a:rPr lang="en-US" sz="1500">
                <a:latin typeface="Calibri" panose="020F0502020204030204" pitchFamily="34" charset="0"/>
                <a:cs typeface="Calibri" panose="020F0502020204030204" pitchFamily="34" charset="0"/>
              </a:rPr>
              <a:t>HND: An HND (Higher National Diploma) is a two-year course, equivalent to the first two years of a bachelor’s degree. This qualification can be used to gain entry into universities in the final year of a Bachelor’s degree. </a:t>
            </a:r>
          </a:p>
          <a:p>
            <a:pPr marL="285750" indent="-285750" algn="just" eaLnBrk="1" hangingPunct="1">
              <a:spcBef>
                <a:spcPct val="0"/>
              </a:spcBef>
              <a:buFont typeface="Wingdings" panose="05000000000000000000" pitchFamily="2" charset="2"/>
              <a:buChar char="q"/>
            </a:pPr>
            <a:endParaRPr lang="en-US" sz="1500">
              <a:latin typeface="Calibri" panose="020F0502020204030204" pitchFamily="34" charset="0"/>
              <a:cs typeface="Calibri" panose="020F0502020204030204" pitchFamily="34" charset="0"/>
            </a:endParaRPr>
          </a:p>
          <a:p>
            <a:pPr algn="just" eaLnBrk="1" hangingPunct="1">
              <a:spcBef>
                <a:spcPct val="0"/>
              </a:spcBef>
              <a:buFontTx/>
              <a:buNone/>
            </a:pPr>
            <a:r>
              <a:rPr lang="en-US" altLang="en-US" sz="1500" b="1" u="sng">
                <a:latin typeface="Calibri" panose="020F0502020204030204" pitchFamily="34" charset="0"/>
                <a:ea typeface="Calibri" panose="020F0502020204030204" pitchFamily="34" charset="0"/>
                <a:cs typeface="Calibri" panose="020F0502020204030204" pitchFamily="34" charset="0"/>
              </a:rPr>
              <a:t>Pre-Masters </a:t>
            </a:r>
            <a:endParaRPr lang="en-US" sz="1500" b="1" u="sng">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q"/>
            </a:pPr>
            <a:r>
              <a:rPr lang="en-US" sz="1500">
                <a:latin typeface="Calibri" panose="020F0502020204030204" pitchFamily="34" charset="0"/>
                <a:cs typeface="Calibri" panose="020F0502020204030204" pitchFamily="34" charset="0"/>
              </a:rPr>
              <a:t>A Pre-Masters program is for international students who need to improve and develop their academics, research and seminar skills ahead of a Master's degree. This course varies in length from ten weeks to twelve weeks. It offers a route to a postgraduate degree in several disciplines and is suitable for students who:</a:t>
            </a:r>
          </a:p>
          <a:p>
            <a:pPr lvl="1" algn="just"/>
            <a:r>
              <a:rPr lang="en-US" sz="1500">
                <a:latin typeface="Calibri" panose="020F0502020204030204" pitchFamily="34" charset="0"/>
                <a:cs typeface="Calibri" panose="020F0502020204030204" pitchFamily="34" charset="0"/>
              </a:rPr>
              <a:t>Do not meet the academic requirements for admission into a postgraduate course.</a:t>
            </a:r>
          </a:p>
          <a:p>
            <a:pPr lvl="1" algn="just"/>
            <a:r>
              <a:rPr lang="en-US" sz="1500">
                <a:latin typeface="Calibri" panose="020F0502020204030204" pitchFamily="34" charset="0"/>
                <a:cs typeface="Calibri" panose="020F0502020204030204" pitchFamily="34" charset="0"/>
              </a:rPr>
              <a:t>Want to change the discipline from undergraduate degree to postgraduate degree.</a:t>
            </a:r>
          </a:p>
        </p:txBody>
      </p:sp>
      <p:sp>
        <p:nvSpPr>
          <p:cNvPr id="5" name="Line 395">
            <a:extLst>
              <a:ext uri="{FF2B5EF4-FFF2-40B4-BE49-F238E27FC236}">
                <a16:creationId xmlns:a16="http://schemas.microsoft.com/office/drawing/2014/main" id="{888FAE24-1C07-4C6C-B675-C5B0C044F4B5}"/>
              </a:ext>
            </a:extLst>
          </p:cNvPr>
          <p:cNvSpPr>
            <a:spLocks noChangeShapeType="1"/>
          </p:cNvSpPr>
          <p:nvPr/>
        </p:nvSpPr>
        <p:spPr bwMode="auto">
          <a:xfrm>
            <a:off x="0" y="634991"/>
            <a:ext cx="9906000" cy="0"/>
          </a:xfrm>
          <a:prstGeom prst="line">
            <a:avLst/>
          </a:prstGeom>
          <a:noFill/>
          <a:ln w="762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 name="Picture 1">
            <a:extLst>
              <a:ext uri="{FF2B5EF4-FFF2-40B4-BE49-F238E27FC236}">
                <a16:creationId xmlns:a16="http://schemas.microsoft.com/office/drawing/2014/main" id="{CD52564F-80AF-CC6D-8D7F-61C552F87E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85" y="5936416"/>
            <a:ext cx="2220686" cy="921584"/>
          </a:xfrm>
          <a:prstGeom prst="rect">
            <a:avLst/>
          </a:prstGeom>
        </p:spPr>
      </p:pic>
    </p:spTree>
    <p:extLst>
      <p:ext uri="{BB962C8B-B14F-4D97-AF65-F5344CB8AC3E}">
        <p14:creationId xmlns:p14="http://schemas.microsoft.com/office/powerpoint/2010/main" val="356349186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77524" y="101863"/>
            <a:ext cx="6181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003399"/>
                </a:solidFill>
                <a:latin typeface="Constantia" panose="02030602050306030303" pitchFamily="18" charset="0"/>
              </a:rPr>
              <a:t>Top Up Programs &amp; Credit Transfer</a:t>
            </a:r>
          </a:p>
        </p:txBody>
      </p:sp>
      <p:sp>
        <p:nvSpPr>
          <p:cNvPr id="23557" name="TextBox 1"/>
          <p:cNvSpPr txBox="1">
            <a:spLocks noChangeArrowheads="1"/>
          </p:cNvSpPr>
          <p:nvPr/>
        </p:nvSpPr>
        <p:spPr bwMode="auto">
          <a:xfrm>
            <a:off x="477018" y="1108044"/>
            <a:ext cx="8462795"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1800" b="1" u="sng">
                <a:latin typeface="Calibri" panose="020F0502020204030204" pitchFamily="34" charset="0"/>
                <a:ea typeface="Calibri" panose="020F0502020204030204" pitchFamily="34" charset="0"/>
                <a:cs typeface="Calibri" panose="020F0502020204030204" pitchFamily="34" charset="0"/>
              </a:rPr>
              <a:t>Top Up Programs</a:t>
            </a:r>
          </a:p>
          <a:p>
            <a:pPr algn="just" eaLnBrk="1" hangingPunct="1">
              <a:spcBef>
                <a:spcPct val="0"/>
              </a:spcBef>
              <a:buFontTx/>
              <a:buNone/>
            </a:pPr>
            <a:endParaRPr lang="en-US" sz="1800" b="1" u="sng">
              <a:latin typeface="Calibri" panose="020F0502020204030204" pitchFamily="34" charset="0"/>
              <a:cs typeface="Calibri" panose="020F0502020204030204" pitchFamily="34" charset="0"/>
            </a:endParaRPr>
          </a:p>
          <a:p>
            <a:pPr marL="285750" indent="-285750" algn="just" eaLnBrk="1" hangingPunct="1">
              <a:spcBef>
                <a:spcPct val="0"/>
              </a:spcBef>
              <a:buFont typeface="Wingdings" panose="05000000000000000000" pitchFamily="2" charset="2"/>
              <a:buChar char="q"/>
            </a:pPr>
            <a:r>
              <a:rPr lang="en-US" sz="1800">
                <a:latin typeface="Calibri" panose="020F0502020204030204" pitchFamily="34" charset="0"/>
                <a:cs typeface="Calibri" panose="020F0502020204030204" pitchFamily="34" charset="0"/>
              </a:rPr>
              <a:t>A Top-up degree is equivalent to the final year of a Bachelor’s degree. These one-year courses are aimed at students who have previously completed a related foundation level degree or an HND and provide a route for students to directly enter the final year of a Bachelor’s degree.</a:t>
            </a:r>
          </a:p>
          <a:p>
            <a:pPr algn="just" eaLnBrk="1" hangingPunct="1">
              <a:spcBef>
                <a:spcPct val="0"/>
              </a:spcBef>
              <a:buNone/>
            </a:pPr>
            <a:endParaRPr lang="en-US" sz="1800">
              <a:latin typeface="Calibri" panose="020F0502020204030204" pitchFamily="34" charset="0"/>
              <a:cs typeface="Calibri" panose="020F0502020204030204" pitchFamily="34" charset="0"/>
            </a:endParaRPr>
          </a:p>
          <a:p>
            <a:pPr marL="285750" indent="-285750" algn="just" eaLnBrk="1" hangingPunct="1">
              <a:spcBef>
                <a:spcPct val="0"/>
              </a:spcBef>
              <a:buFont typeface="Wingdings" panose="05000000000000000000" pitchFamily="2" charset="2"/>
              <a:buChar char="q"/>
            </a:pPr>
            <a:endParaRPr lang="en-US" sz="1800">
              <a:latin typeface="Calibri" panose="020F0502020204030204" pitchFamily="34" charset="0"/>
              <a:cs typeface="Calibri" panose="020F0502020204030204" pitchFamily="34" charset="0"/>
            </a:endParaRPr>
          </a:p>
          <a:p>
            <a:pPr algn="just" eaLnBrk="1" hangingPunct="1">
              <a:spcBef>
                <a:spcPct val="0"/>
              </a:spcBef>
              <a:buNone/>
            </a:pPr>
            <a:r>
              <a:rPr lang="en-US" sz="1800" b="1" u="sng">
                <a:latin typeface="Calibri" panose="020F0502020204030204" pitchFamily="34" charset="0"/>
                <a:cs typeface="Calibri" panose="020F0502020204030204" pitchFamily="34" charset="0"/>
              </a:rPr>
              <a:t>Credit Transfer</a:t>
            </a:r>
          </a:p>
          <a:p>
            <a:pPr marL="285750" indent="-285750" algn="just" eaLnBrk="1" hangingPunct="1">
              <a:spcBef>
                <a:spcPct val="0"/>
              </a:spcBef>
              <a:buFont typeface="Wingdings" panose="05000000000000000000" pitchFamily="2" charset="2"/>
              <a:buChar char="q"/>
            </a:pPr>
            <a:endParaRPr lang="en-US" sz="1800">
              <a:latin typeface="Calibri" panose="020F0502020204030204" pitchFamily="34" charset="0"/>
              <a:cs typeface="Calibri" panose="020F0502020204030204" pitchFamily="34" charset="0"/>
            </a:endParaRPr>
          </a:p>
          <a:p>
            <a:pPr marL="285750" indent="-285750" algn="just" eaLnBrk="1" hangingPunct="1">
              <a:spcBef>
                <a:spcPct val="0"/>
              </a:spcBef>
              <a:buFont typeface="Wingdings" panose="05000000000000000000" pitchFamily="2" charset="2"/>
              <a:buChar char="q"/>
            </a:pPr>
            <a:r>
              <a:rPr lang="en-US" sz="1800">
                <a:latin typeface="Calibri" panose="020F0502020204030204" pitchFamily="34" charset="0"/>
                <a:cs typeface="Calibri" panose="020F0502020204030204" pitchFamily="34" charset="0"/>
              </a:rPr>
              <a:t>Credit transfer or advanced standing are the terms used by colleges and universities for the procedure of granting credit to a student for courses already undertaken at another institution in the  same or different country.</a:t>
            </a:r>
          </a:p>
        </p:txBody>
      </p:sp>
      <p:sp>
        <p:nvSpPr>
          <p:cNvPr id="5" name="Line 395">
            <a:extLst>
              <a:ext uri="{FF2B5EF4-FFF2-40B4-BE49-F238E27FC236}">
                <a16:creationId xmlns:a16="http://schemas.microsoft.com/office/drawing/2014/main" id="{1B108803-D169-41AE-B99E-9A92A4C3282A}"/>
              </a:ext>
            </a:extLst>
          </p:cNvPr>
          <p:cNvSpPr>
            <a:spLocks noChangeShapeType="1"/>
          </p:cNvSpPr>
          <p:nvPr/>
        </p:nvSpPr>
        <p:spPr bwMode="auto">
          <a:xfrm>
            <a:off x="0" y="680830"/>
            <a:ext cx="9906000" cy="0"/>
          </a:xfrm>
          <a:prstGeom prst="line">
            <a:avLst/>
          </a:prstGeom>
          <a:noFill/>
          <a:ln w="762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 name="Picture 1">
            <a:extLst>
              <a:ext uri="{FF2B5EF4-FFF2-40B4-BE49-F238E27FC236}">
                <a16:creationId xmlns:a16="http://schemas.microsoft.com/office/drawing/2014/main" id="{C2B38B0A-CBD7-CF37-C623-77E6C3B0B7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85" y="5936416"/>
            <a:ext cx="2220686" cy="921584"/>
          </a:xfrm>
          <a:prstGeom prst="rect">
            <a:avLst/>
          </a:prstGeom>
        </p:spPr>
      </p:pic>
    </p:spTree>
    <p:extLst>
      <p:ext uri="{BB962C8B-B14F-4D97-AF65-F5344CB8AC3E}">
        <p14:creationId xmlns:p14="http://schemas.microsoft.com/office/powerpoint/2010/main" val="290498008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bject 10"/>
          <p:cNvSpPr>
            <a:spLocks/>
          </p:cNvSpPr>
          <p:nvPr/>
        </p:nvSpPr>
        <p:spPr bwMode="auto">
          <a:xfrm>
            <a:off x="0" y="711981"/>
            <a:ext cx="9980613" cy="76200"/>
          </a:xfrm>
          <a:custGeom>
            <a:avLst/>
            <a:gdLst>
              <a:gd name="T0" fmla="*/ 231354854 w 9144000"/>
              <a:gd name="T1" fmla="*/ 1 h 78485"/>
              <a:gd name="T2" fmla="*/ 0 w 9144000"/>
              <a:gd name="T3" fmla="*/ 0 h 78485"/>
              <a:gd name="T4" fmla="*/ 0 w 9144000"/>
              <a:gd name="T5" fmla="*/ 1 h 78485"/>
              <a:gd name="T6" fmla="*/ 231354854 w 9144000"/>
              <a:gd name="T7" fmla="*/ 1 h 78485"/>
              <a:gd name="T8" fmla="*/ 231354854 w 9144000"/>
              <a:gd name="T9" fmla="*/ 1 h 78485"/>
              <a:gd name="T10" fmla="*/ 0 60000 65536"/>
              <a:gd name="T11" fmla="*/ 0 60000 65536"/>
              <a:gd name="T12" fmla="*/ 0 60000 65536"/>
              <a:gd name="T13" fmla="*/ 0 60000 65536"/>
              <a:gd name="T14" fmla="*/ 0 60000 65536"/>
              <a:gd name="T15" fmla="*/ 0 w 9144000"/>
              <a:gd name="T16" fmla="*/ 0 h 78485"/>
              <a:gd name="T17" fmla="*/ 9144000 w 9144000"/>
              <a:gd name="T18" fmla="*/ 78485 h 78485"/>
            </a:gdLst>
            <a:ahLst/>
            <a:cxnLst>
              <a:cxn ang="T10">
                <a:pos x="T0" y="T1"/>
              </a:cxn>
              <a:cxn ang="T11">
                <a:pos x="T2" y="T3"/>
              </a:cxn>
              <a:cxn ang="T12">
                <a:pos x="T4" y="T5"/>
              </a:cxn>
              <a:cxn ang="T13">
                <a:pos x="T6" y="T7"/>
              </a:cxn>
              <a:cxn ang="T14">
                <a:pos x="T8" y="T9"/>
              </a:cxn>
            </a:cxnLst>
            <a:rect l="T15" t="T16" r="T17" b="T18"/>
            <a:pathLst>
              <a:path w="9144000" h="78485">
                <a:moveTo>
                  <a:pt x="9067800" y="2266"/>
                </a:moveTo>
                <a:lnTo>
                  <a:pt x="0" y="0"/>
                </a:lnTo>
                <a:lnTo>
                  <a:pt x="0" y="76200"/>
                </a:lnTo>
                <a:lnTo>
                  <a:pt x="9067800" y="78466"/>
                </a:lnTo>
                <a:lnTo>
                  <a:pt x="9067800" y="2266"/>
                </a:lnTo>
                <a:close/>
              </a:path>
            </a:pathLst>
          </a:custGeom>
          <a:solidFill>
            <a:srgbClr val="00339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 name="object 7">
            <a:extLst>
              <a:ext uri="{FF2B5EF4-FFF2-40B4-BE49-F238E27FC236}">
                <a16:creationId xmlns:a16="http://schemas.microsoft.com/office/drawing/2014/main" id="{2F85CCD0-752C-41F0-A941-088368BBD368}"/>
              </a:ext>
            </a:extLst>
          </p:cNvPr>
          <p:cNvSpPr txBox="1"/>
          <p:nvPr/>
        </p:nvSpPr>
        <p:spPr>
          <a:xfrm>
            <a:off x="413551" y="230629"/>
            <a:ext cx="2205037" cy="631825"/>
          </a:xfrm>
          <a:prstGeom prst="rect">
            <a:avLst/>
          </a:prstGeom>
        </p:spPr>
        <p:txBody>
          <a:bodyPr lIns="0" tIns="0" rIns="0" bIns="0"/>
          <a:lstStyle/>
          <a:p>
            <a:pPr marL="11397">
              <a:lnSpc>
                <a:spcPts val="2297"/>
              </a:lnSpc>
              <a:spcBef>
                <a:spcPts val="115"/>
              </a:spcBef>
              <a:defRPr/>
            </a:pPr>
            <a:r>
              <a:rPr lang="en-US" sz="2800">
                <a:solidFill>
                  <a:srgbClr val="003399"/>
                </a:solidFill>
                <a:latin typeface="Constantia" panose="02030602050306030303" pitchFamily="18" charset="0"/>
              </a:rPr>
              <a:t>Intakes</a:t>
            </a:r>
            <a:endParaRPr sz="2800">
              <a:solidFill>
                <a:srgbClr val="003399"/>
              </a:solidFill>
              <a:latin typeface="Constantia" panose="02030602050306030303" pitchFamily="18" charset="0"/>
            </a:endParaRPr>
          </a:p>
        </p:txBody>
      </p:sp>
      <p:sp>
        <p:nvSpPr>
          <p:cNvPr id="29701" name="object 4"/>
          <p:cNvSpPr txBox="1">
            <a:spLocks noChangeArrowheads="1"/>
          </p:cNvSpPr>
          <p:nvPr/>
        </p:nvSpPr>
        <p:spPr bwMode="auto">
          <a:xfrm>
            <a:off x="525463" y="2955925"/>
            <a:ext cx="4821237"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11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ts val="2288"/>
              </a:lnSpc>
              <a:spcBef>
                <a:spcPts val="113"/>
              </a:spcBef>
              <a:buFontTx/>
              <a:buNone/>
            </a:pPr>
            <a:endParaRPr lang="en-US" altLang="en-US" sz="2200">
              <a:latin typeface="Calibri" panose="020F0502020204030204" pitchFamily="34" charset="0"/>
              <a:ea typeface="Calibri" panose="020F0502020204030204" pitchFamily="34" charset="0"/>
              <a:cs typeface="Calibri" panose="020F0502020204030204" pitchFamily="34" charset="0"/>
            </a:endParaRPr>
          </a:p>
        </p:txBody>
      </p:sp>
      <p:sp>
        <p:nvSpPr>
          <p:cNvPr id="29702" name="object 3"/>
          <p:cNvSpPr txBox="1">
            <a:spLocks noChangeArrowheads="1"/>
          </p:cNvSpPr>
          <p:nvPr/>
        </p:nvSpPr>
        <p:spPr bwMode="auto">
          <a:xfrm>
            <a:off x="903288" y="4246563"/>
            <a:ext cx="463708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11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ts val="2288"/>
              </a:lnSpc>
              <a:spcBef>
                <a:spcPts val="113"/>
              </a:spcBef>
              <a:buFontTx/>
              <a:buNone/>
            </a:pPr>
            <a:endParaRPr lang="en-US" altLang="en-US" sz="2200">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E6D77110-CC26-46A6-B942-AC5D22743463}"/>
              </a:ext>
            </a:extLst>
          </p:cNvPr>
          <p:cNvSpPr txBox="1"/>
          <p:nvPr/>
        </p:nvSpPr>
        <p:spPr>
          <a:xfrm>
            <a:off x="165099" y="974828"/>
            <a:ext cx="7878069" cy="3046988"/>
          </a:xfrm>
          <a:prstGeom prst="rect">
            <a:avLst/>
          </a:prstGeom>
          <a:noFill/>
        </p:spPr>
        <p:txBody>
          <a:bodyPr wrap="square">
            <a:spAutoFit/>
          </a:bodyPr>
          <a:lstStyle/>
          <a:p>
            <a:pPr>
              <a:defRPr/>
            </a:pPr>
            <a:r>
              <a:rPr lang="en-US" sz="2400">
                <a:latin typeface="Calibri" panose="020F0502020204030204" pitchFamily="34" charset="0"/>
              </a:rPr>
              <a:t>UK Universities have two major intakes</a:t>
            </a:r>
          </a:p>
          <a:p>
            <a:pPr>
              <a:defRPr/>
            </a:pPr>
            <a:endParaRPr lang="en-US" sz="2400">
              <a:latin typeface="Calibri" panose="020F0502020204030204" pitchFamily="34" charset="0"/>
            </a:endParaRPr>
          </a:p>
          <a:p>
            <a:pPr marL="285750" indent="-285750">
              <a:buFont typeface="Wingdings" pitchFamily="2" charset="2"/>
              <a:buChar char="§"/>
              <a:defRPr/>
            </a:pPr>
            <a:r>
              <a:rPr lang="en-US" sz="2400">
                <a:latin typeface="Calibri" panose="020F0502020204030204" pitchFamily="34" charset="0"/>
              </a:rPr>
              <a:t>September / October</a:t>
            </a:r>
          </a:p>
          <a:p>
            <a:pPr>
              <a:defRPr/>
            </a:pPr>
            <a:endParaRPr lang="en-US" sz="2400">
              <a:latin typeface="Calibri" panose="020F0502020204030204" pitchFamily="34" charset="0"/>
            </a:endParaRPr>
          </a:p>
          <a:p>
            <a:pPr marL="285750" indent="-285750">
              <a:buFont typeface="Wingdings" pitchFamily="2" charset="2"/>
              <a:buChar char="§"/>
              <a:defRPr/>
            </a:pPr>
            <a:r>
              <a:rPr lang="en-US" sz="2400">
                <a:latin typeface="Calibri" panose="020F0502020204030204" pitchFamily="34" charset="0"/>
              </a:rPr>
              <a:t>January / February</a:t>
            </a:r>
          </a:p>
          <a:p>
            <a:pPr>
              <a:defRPr/>
            </a:pPr>
            <a:endParaRPr lang="en-US" sz="2400">
              <a:latin typeface="Calibri" panose="020F0502020204030204" pitchFamily="34" charset="0"/>
            </a:endParaRPr>
          </a:p>
          <a:p>
            <a:pPr>
              <a:defRPr/>
            </a:pPr>
            <a:r>
              <a:rPr lang="en-US" sz="2400">
                <a:latin typeface="Calibri" panose="020F0502020204030204" pitchFamily="34" charset="0"/>
              </a:rPr>
              <a:t>However, many universities offer courses commencing in March/ April/ May/ June/ July/ August and November as well.</a:t>
            </a:r>
          </a:p>
        </p:txBody>
      </p:sp>
      <p:pic>
        <p:nvPicPr>
          <p:cNvPr id="3" name="Picture 2" descr="A red apple&#10;&#10;Description automatically generated">
            <a:extLst>
              <a:ext uri="{FF2B5EF4-FFF2-40B4-BE49-F238E27FC236}">
                <a16:creationId xmlns:a16="http://schemas.microsoft.com/office/drawing/2014/main" id="{90F4816B-F614-448F-BEE1-C4DC7137EF1B}"/>
              </a:ext>
            </a:extLst>
          </p:cNvPr>
          <p:cNvPicPr>
            <a:picLocks noChangeAspect="1"/>
          </p:cNvPicPr>
          <p:nvPr/>
        </p:nvPicPr>
        <p:blipFill rotWithShape="1">
          <a:blip r:embed="rId2">
            <a:extLst>
              <a:ext uri="{28A0092B-C50C-407E-A947-70E740481C1C}">
                <a14:useLocalDpi xmlns:a14="http://schemas.microsoft.com/office/drawing/2010/main" val="0"/>
              </a:ext>
            </a:extLst>
          </a:blip>
          <a:srcRect l="9384" t="3891" r="46066" b="3992"/>
          <a:stretch/>
        </p:blipFill>
        <p:spPr>
          <a:xfrm>
            <a:off x="3071334" y="4324803"/>
            <a:ext cx="3498142" cy="1984972"/>
          </a:xfrm>
          <a:prstGeom prst="rect">
            <a:avLst/>
          </a:prstGeom>
          <a:ln>
            <a:noFill/>
          </a:ln>
          <a:effectLst>
            <a:softEdge rad="112500"/>
          </a:effectLst>
        </p:spPr>
      </p:pic>
      <p:pic>
        <p:nvPicPr>
          <p:cNvPr id="2" name="Picture 1">
            <a:extLst>
              <a:ext uri="{FF2B5EF4-FFF2-40B4-BE49-F238E27FC236}">
                <a16:creationId xmlns:a16="http://schemas.microsoft.com/office/drawing/2014/main" id="{43F772C3-FE72-F21D-F6A9-048C7472C0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85" y="5936416"/>
            <a:ext cx="2220686" cy="921584"/>
          </a:xfrm>
          <a:prstGeom prst="rect">
            <a:avLst/>
          </a:prstGeom>
        </p:spPr>
      </p:pic>
    </p:spTree>
  </p:cSld>
  <p:clrMapOvr>
    <a:masterClrMapping/>
  </p:clrMapOvr>
  <p:transition spd="slow" advTm="791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50920" y="57503"/>
            <a:ext cx="61817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3399"/>
                </a:solidFill>
                <a:latin typeface="Constantia" panose="02030602050306030303" pitchFamily="18" charset="0"/>
              </a:rPr>
              <a:t>English Proficiency</a:t>
            </a:r>
          </a:p>
        </p:txBody>
      </p:sp>
      <p:sp>
        <p:nvSpPr>
          <p:cNvPr id="23555" name="Line 8"/>
          <p:cNvSpPr>
            <a:spLocks noChangeShapeType="1"/>
          </p:cNvSpPr>
          <p:nvPr/>
        </p:nvSpPr>
        <p:spPr bwMode="auto">
          <a:xfrm>
            <a:off x="0" y="640933"/>
            <a:ext cx="9906000" cy="0"/>
          </a:xfrm>
          <a:prstGeom prst="line">
            <a:avLst/>
          </a:prstGeom>
          <a:noFill/>
          <a:ln w="762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7" name="TextBox 1"/>
          <p:cNvSpPr txBox="1">
            <a:spLocks noChangeArrowheads="1"/>
          </p:cNvSpPr>
          <p:nvPr/>
        </p:nvSpPr>
        <p:spPr bwMode="auto">
          <a:xfrm>
            <a:off x="-13284" y="1043731"/>
            <a:ext cx="9690683" cy="417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u="sng">
                <a:latin typeface="Calibri" panose="020F0502020204030204" pitchFamily="34" charset="0"/>
                <a:ea typeface="Calibri" panose="020F0502020204030204" pitchFamily="34" charset="0"/>
                <a:cs typeface="Calibri" panose="020F0502020204030204" pitchFamily="34" charset="0"/>
              </a:rPr>
              <a:t>IELTS </a:t>
            </a:r>
            <a:r>
              <a:rPr lang="en-US" altLang="en-US" sz="1600" u="sng">
                <a:latin typeface="Calibri" panose="020F0502020204030204" pitchFamily="34" charset="0"/>
                <a:ea typeface="Calibri" panose="020F0502020204030204" pitchFamily="34" charset="0"/>
                <a:cs typeface="Calibri" panose="020F0502020204030204" pitchFamily="34" charset="0"/>
              </a:rPr>
              <a:t>:</a:t>
            </a:r>
            <a:r>
              <a:rPr lang="en-US" altLang="en-US" sz="1600" b="1">
                <a:latin typeface="Calibri" panose="020F0502020204030204" pitchFamily="34" charset="0"/>
                <a:ea typeface="Calibri" panose="020F0502020204030204" pitchFamily="34" charset="0"/>
                <a:cs typeface="Calibri" panose="020F0502020204030204" pitchFamily="34" charset="0"/>
              </a:rPr>
              <a:t> </a:t>
            </a:r>
            <a:r>
              <a:rPr lang="en-US" altLang="en-US" sz="1600" u="sng">
                <a:latin typeface="Calibri" panose="020F0502020204030204" pitchFamily="34" charset="0"/>
                <a:ea typeface="Calibri" panose="020F0502020204030204" pitchFamily="34" charset="0"/>
                <a:cs typeface="Calibri" panose="020F0502020204030204" pitchFamily="34" charset="0"/>
              </a:rPr>
              <a:t>International English Language Testing System</a:t>
            </a:r>
          </a:p>
          <a:p>
            <a:pPr eaLnBrk="1" hangingPunct="1">
              <a:spcBef>
                <a:spcPct val="0"/>
              </a:spcBef>
              <a:buFontTx/>
              <a:buNone/>
            </a:pPr>
            <a:endParaRPr lang="en-US" altLang="en-US" sz="1600" u="sng">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q"/>
              <a:defRPr/>
            </a:pPr>
            <a:r>
              <a:rPr lang="en-US" sz="1600">
                <a:latin typeface="Calibri" pitchFamily="34" charset="0"/>
                <a:cs typeface="Calibri" pitchFamily="34" charset="0"/>
              </a:rPr>
              <a:t>In general, the English Language requirement as per UKVI  is CEFR (Common European Framework of Reference for Languages) Level B2 which is equivalent to a minimum </a:t>
            </a:r>
            <a:r>
              <a:rPr lang="en-US" sz="1600" b="1">
                <a:latin typeface="Calibri" pitchFamily="34" charset="0"/>
                <a:cs typeface="Calibri" pitchFamily="34" charset="0"/>
              </a:rPr>
              <a:t>5.5</a:t>
            </a:r>
            <a:r>
              <a:rPr lang="en-US" sz="1600">
                <a:latin typeface="Calibri" pitchFamily="34" charset="0"/>
                <a:cs typeface="Calibri" pitchFamily="34" charset="0"/>
              </a:rPr>
              <a:t> </a:t>
            </a:r>
            <a:r>
              <a:rPr lang="en-US" sz="1600" b="1">
                <a:latin typeface="Calibri" pitchFamily="34" charset="0"/>
                <a:cs typeface="Calibri" pitchFamily="34" charset="0"/>
              </a:rPr>
              <a:t>overall with 5.5 </a:t>
            </a:r>
            <a:r>
              <a:rPr lang="en-US" sz="1600">
                <a:latin typeface="Calibri" pitchFamily="34" charset="0"/>
                <a:cs typeface="Calibri" pitchFamily="34" charset="0"/>
              </a:rPr>
              <a:t>in each section in IELTS.</a:t>
            </a:r>
          </a:p>
          <a:p>
            <a:pPr marL="285750" indent="-285750">
              <a:buFont typeface="Wingdings" panose="05000000000000000000" pitchFamily="2" charset="2"/>
              <a:buChar char="q"/>
              <a:defRPr/>
            </a:pPr>
            <a:endParaRPr lang="en-US" sz="1600">
              <a:latin typeface="Calibri" pitchFamily="34" charset="0"/>
              <a:cs typeface="Calibri" pitchFamily="34" charset="0"/>
            </a:endParaRPr>
          </a:p>
          <a:p>
            <a:pPr marL="285750" indent="-285750">
              <a:buFont typeface="Wingdings" panose="05000000000000000000" pitchFamily="2" charset="2"/>
              <a:buChar char="q"/>
              <a:defRPr/>
            </a:pPr>
            <a:r>
              <a:rPr lang="en-US" sz="1600">
                <a:latin typeface="Calibri" pitchFamily="34" charset="0"/>
                <a:cs typeface="Calibri" pitchFamily="34" charset="0"/>
              </a:rPr>
              <a:t>Although UKVI requirement is IELTS 5.5 overall but most of the UK Universities require students with IELTS 6.0 or 6.5 overall with minimum 5.5 in each section.</a:t>
            </a:r>
          </a:p>
          <a:p>
            <a:pPr>
              <a:buNone/>
              <a:defRPr/>
            </a:pPr>
            <a:endParaRPr lang="en-US" sz="1600">
              <a:latin typeface="Calibri" pitchFamily="34" charset="0"/>
              <a:cs typeface="Calibri" pitchFamily="34" charset="0"/>
            </a:endParaRPr>
          </a:p>
          <a:p>
            <a:pPr marL="285750" indent="-285750">
              <a:buFont typeface="Wingdings" panose="05000000000000000000" pitchFamily="2" charset="2"/>
              <a:buChar char="q"/>
              <a:defRPr/>
            </a:pPr>
            <a:r>
              <a:rPr lang="en-US" sz="1600" b="1">
                <a:latin typeface="Calibri" pitchFamily="34" charset="0"/>
              </a:rPr>
              <a:t>IELTS waiver is available </a:t>
            </a:r>
            <a:r>
              <a:rPr lang="en-US" sz="1600">
                <a:latin typeface="Calibri" pitchFamily="34" charset="0"/>
              </a:rPr>
              <a:t>in many of the universities if the student has secured </a:t>
            </a:r>
            <a:r>
              <a:rPr lang="en-US" sz="1600" b="1">
                <a:latin typeface="Calibri" pitchFamily="34" charset="0"/>
              </a:rPr>
              <a:t>more than 65% - 70%</a:t>
            </a:r>
            <a:r>
              <a:rPr lang="en-US" sz="1600">
                <a:latin typeface="Calibri" pitchFamily="34" charset="0"/>
              </a:rPr>
              <a:t> marks in 12</a:t>
            </a:r>
            <a:r>
              <a:rPr lang="en-US" sz="1600" baseline="30000">
                <a:latin typeface="Calibri" pitchFamily="34" charset="0"/>
              </a:rPr>
              <a:t>th</a:t>
            </a:r>
            <a:r>
              <a:rPr lang="en-US" sz="1600">
                <a:latin typeface="Calibri" pitchFamily="34" charset="0"/>
              </a:rPr>
              <a:t> Standard English.</a:t>
            </a:r>
          </a:p>
          <a:p>
            <a:pPr marL="285750" indent="-285750">
              <a:buFont typeface="Wingdings" panose="05000000000000000000" pitchFamily="2" charset="2"/>
              <a:buChar char="q"/>
              <a:defRPr/>
            </a:pPr>
            <a:endParaRPr lang="en-US" sz="1600">
              <a:latin typeface="Calibri" pitchFamily="34" charset="0"/>
            </a:endParaRPr>
          </a:p>
          <a:p>
            <a:pPr marL="285750" indent="-285750">
              <a:buFont typeface="Wingdings" panose="05000000000000000000" pitchFamily="2" charset="2"/>
              <a:buChar char="q"/>
              <a:defRPr/>
            </a:pPr>
            <a:r>
              <a:rPr lang="en-US" sz="1600" b="1">
                <a:latin typeface="Calibri" pitchFamily="34" charset="0"/>
              </a:rPr>
              <a:t>Pre-Sessional English Language </a:t>
            </a:r>
            <a:r>
              <a:rPr lang="en-US" sz="1600">
                <a:latin typeface="Calibri" pitchFamily="34" charset="0"/>
              </a:rPr>
              <a:t>program is also offered for students who do not meet the IELTS requirements of a particular course at a University.</a:t>
            </a:r>
          </a:p>
          <a:p>
            <a:pPr marL="285750" indent="-285750">
              <a:buFont typeface="Wingdings" pitchFamily="2" charset="2"/>
              <a:buChar char="§"/>
              <a:defRPr/>
            </a:pPr>
            <a:endParaRPr lang="en-US" sz="1600">
              <a:latin typeface="Calibri" pitchFamily="34" charset="0"/>
            </a:endParaRPr>
          </a:p>
          <a:p>
            <a:pPr eaLnBrk="1" hangingPunct="1">
              <a:spcBef>
                <a:spcPct val="0"/>
              </a:spcBef>
              <a:buFontTx/>
              <a:buNone/>
            </a:pPr>
            <a:endParaRPr lang="en-US" altLang="en-US" sz="1600">
              <a:solidFill>
                <a:srgbClr val="F72E29"/>
              </a:solidFill>
              <a:latin typeface="Calibri" panose="020F0502020204030204" pitchFamily="34" charset="0"/>
              <a:ea typeface="Calibri" panose="020F0502020204030204" pitchFamily="34" charset="0"/>
              <a:cs typeface="Calibri" panose="020F0502020204030204" pitchFamily="34" charset="0"/>
            </a:endParaRPr>
          </a:p>
        </p:txBody>
      </p:sp>
      <p:pic>
        <p:nvPicPr>
          <p:cNvPr id="23558"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t="19706" r="13936"/>
          <a:stretch/>
        </p:blipFill>
        <p:spPr bwMode="auto">
          <a:xfrm>
            <a:off x="3241781" y="4800764"/>
            <a:ext cx="3176773" cy="167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06061E10-6FB0-1B52-F4E8-ABAFB79720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85" y="5936416"/>
            <a:ext cx="2220686" cy="921584"/>
          </a:xfrm>
          <a:prstGeom prst="rect">
            <a:avLst/>
          </a:prstGeom>
        </p:spPr>
      </p:pic>
    </p:spTree>
    <p:extLst>
      <p:ext uri="{BB962C8B-B14F-4D97-AF65-F5344CB8AC3E}">
        <p14:creationId xmlns:p14="http://schemas.microsoft.com/office/powerpoint/2010/main" val="202712544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01600" y="0"/>
            <a:ext cx="37956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3399"/>
                </a:solidFill>
                <a:latin typeface="Constantia" panose="02030602050306030303" pitchFamily="18" charset="0"/>
              </a:rPr>
              <a:t>English Proficiency</a:t>
            </a:r>
          </a:p>
        </p:txBody>
      </p:sp>
      <p:sp>
        <p:nvSpPr>
          <p:cNvPr id="28675" name="Line 3"/>
          <p:cNvSpPr>
            <a:spLocks noChangeShapeType="1"/>
          </p:cNvSpPr>
          <p:nvPr/>
        </p:nvSpPr>
        <p:spPr bwMode="auto">
          <a:xfrm>
            <a:off x="0" y="541359"/>
            <a:ext cx="9906000" cy="0"/>
          </a:xfrm>
          <a:prstGeom prst="line">
            <a:avLst/>
          </a:prstGeom>
          <a:noFill/>
          <a:ln w="762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7" name="Rectangle 1">
            <a:extLst>
              <a:ext uri="{FF2B5EF4-FFF2-40B4-BE49-F238E27FC236}">
                <a16:creationId xmlns:a16="http://schemas.microsoft.com/office/drawing/2014/main" id="{7234C4F8-4DE7-4D26-8087-0E70AC6629D2}"/>
              </a:ext>
            </a:extLst>
          </p:cNvPr>
          <p:cNvSpPr>
            <a:spLocks noChangeArrowheads="1"/>
          </p:cNvSpPr>
          <p:nvPr/>
        </p:nvSpPr>
        <p:spPr bwMode="auto">
          <a:xfrm>
            <a:off x="101600" y="666475"/>
            <a:ext cx="9646082" cy="4278094"/>
          </a:xfrm>
          <a:prstGeom prst="rect">
            <a:avLst/>
          </a:prstGeom>
          <a:noFill/>
          <a:ln>
            <a:noFill/>
          </a:ln>
        </p:spPr>
        <p:txBody>
          <a:bodyPr wrap="square">
            <a:spAutoFit/>
          </a:bodyPr>
          <a:lstStyle/>
          <a:p>
            <a:pPr marL="285750" indent="-285750">
              <a:buFont typeface="Wingdings" panose="05000000000000000000" pitchFamily="2" charset="2"/>
              <a:buChar char="q"/>
              <a:defRPr/>
            </a:pPr>
            <a:r>
              <a:rPr lang="en-US" sz="1600">
                <a:latin typeface="Calibri" pitchFamily="34" charset="0"/>
              </a:rPr>
              <a:t>W.E.F  </a:t>
            </a:r>
            <a:r>
              <a:rPr lang="en-US" sz="1600" b="1">
                <a:latin typeface="Calibri" pitchFamily="34" charset="0"/>
              </a:rPr>
              <a:t>6</a:t>
            </a:r>
            <a:r>
              <a:rPr lang="en-US" sz="1600" b="1" baseline="30000">
                <a:latin typeface="Calibri" pitchFamily="34" charset="0"/>
              </a:rPr>
              <a:t>th</a:t>
            </a:r>
            <a:r>
              <a:rPr lang="en-US" sz="1600" b="1">
                <a:latin typeface="Calibri" pitchFamily="34" charset="0"/>
              </a:rPr>
              <a:t> April 2015</a:t>
            </a:r>
            <a:r>
              <a:rPr lang="en-US" sz="1600">
                <a:latin typeface="Calibri" pitchFamily="34" charset="0"/>
              </a:rPr>
              <a:t>, for a Pre-sessional English course, Foundation course, courses below degree level and Pre- Master’s, students will require an IELTS score from UKVI approved test centers only. The examination fees for the same is Rs.15,100.</a:t>
            </a:r>
          </a:p>
          <a:p>
            <a:pPr marL="285750" indent="-285750">
              <a:buFont typeface="Wingdings" panose="05000000000000000000" pitchFamily="2" charset="2"/>
              <a:buChar char="q"/>
              <a:defRPr/>
            </a:pPr>
            <a:endParaRPr lang="en-US" sz="1600">
              <a:latin typeface="Calibri" pitchFamily="34" charset="0"/>
            </a:endParaRPr>
          </a:p>
          <a:p>
            <a:pPr marL="285750" indent="-285750">
              <a:buFont typeface="Wingdings" panose="05000000000000000000" pitchFamily="2" charset="2"/>
              <a:buChar char="q"/>
              <a:defRPr/>
            </a:pPr>
            <a:r>
              <a:rPr lang="en-US" sz="1600">
                <a:latin typeface="Calibri" pitchFamily="34" charset="0"/>
              </a:rPr>
              <a:t>There are only </a:t>
            </a:r>
            <a:r>
              <a:rPr lang="en-US" sz="1600" b="1">
                <a:latin typeface="Calibri" pitchFamily="34" charset="0"/>
              </a:rPr>
              <a:t>23 UKVI </a:t>
            </a:r>
            <a:r>
              <a:rPr lang="en-US" sz="1600">
                <a:latin typeface="Calibri" pitchFamily="34" charset="0"/>
              </a:rPr>
              <a:t>approved test cities in India.</a:t>
            </a:r>
          </a:p>
          <a:p>
            <a:pPr marL="285750" indent="-285750">
              <a:buFont typeface="Wingdings" panose="05000000000000000000" pitchFamily="2" charset="2"/>
              <a:buChar char="q"/>
              <a:defRPr/>
            </a:pPr>
            <a:endParaRPr lang="en-US" sz="1600">
              <a:latin typeface="Calibri" pitchFamily="34" charset="0"/>
            </a:endParaRPr>
          </a:p>
          <a:p>
            <a:pPr marL="285750" indent="-285750">
              <a:buFont typeface="Wingdings" panose="05000000000000000000" pitchFamily="2" charset="2"/>
              <a:buChar char="q"/>
              <a:defRPr/>
            </a:pPr>
            <a:r>
              <a:rPr lang="en-US" sz="1600">
                <a:latin typeface="Calibri" pitchFamily="34" charset="0"/>
              </a:rPr>
              <a:t>The UKVI IELTS is  similar to the standard IELTS test, but the center has improved security features, including CCTV, voice sampling and independent audits. The test results are administered electronically and verifiable online.</a:t>
            </a:r>
          </a:p>
          <a:p>
            <a:pPr marL="285750" indent="-285750">
              <a:buFont typeface="Wingdings" panose="05000000000000000000" pitchFamily="2" charset="2"/>
              <a:buChar char="q"/>
              <a:defRPr/>
            </a:pPr>
            <a:endParaRPr lang="en-US" sz="1600">
              <a:latin typeface="Calibri" pitchFamily="34" charset="0"/>
            </a:endParaRPr>
          </a:p>
          <a:p>
            <a:pPr marL="285750" indent="-285750">
              <a:buFont typeface="Wingdings" panose="05000000000000000000" pitchFamily="2" charset="2"/>
              <a:buChar char="q"/>
              <a:defRPr/>
            </a:pPr>
            <a:r>
              <a:rPr lang="en-US" sz="1600">
                <a:latin typeface="Calibri" pitchFamily="34" charset="0"/>
              </a:rPr>
              <a:t>UKVI PTE is also an approved SELT for UK Visa</a:t>
            </a:r>
          </a:p>
          <a:p>
            <a:pPr>
              <a:defRPr/>
            </a:pPr>
            <a:endParaRPr lang="en-US" sz="1600">
              <a:latin typeface="Calibri" pitchFamily="34" charset="0"/>
            </a:endParaRPr>
          </a:p>
          <a:p>
            <a:pPr marL="285750" indent="-285750">
              <a:buFont typeface="Wingdings" panose="05000000000000000000" pitchFamily="2" charset="2"/>
              <a:buChar char="q"/>
              <a:defRPr/>
            </a:pPr>
            <a:r>
              <a:rPr lang="en-US" sz="1600">
                <a:latin typeface="Calibri" pitchFamily="34" charset="0"/>
              </a:rPr>
              <a:t>Though TOEFL is not the approved proficiency tests for UK visa but some of the high ranked universities are approved to accept their scores and waive off the requirements for visa.</a:t>
            </a:r>
          </a:p>
          <a:p>
            <a:pPr marL="285750" indent="-285750">
              <a:buFont typeface="Wingdings" panose="05000000000000000000" pitchFamily="2" charset="2"/>
              <a:buChar char="q"/>
              <a:defRPr/>
            </a:pPr>
            <a:endParaRPr lang="en-US" sz="1600">
              <a:latin typeface="Calibri" pitchFamily="34" charset="0"/>
            </a:endParaRPr>
          </a:p>
          <a:p>
            <a:pPr>
              <a:defRPr/>
            </a:pPr>
            <a:r>
              <a:rPr lang="en-US" sz="1600" b="1">
                <a:latin typeface="Calibri" pitchFamily="34" charset="0"/>
              </a:rPr>
              <a:t>      Below is the conversion chart for IELTS scores equivalent to TOEFL and PTE scores:</a:t>
            </a:r>
          </a:p>
          <a:p>
            <a:pPr marL="285750" indent="-285750">
              <a:buFont typeface="Wingdings" panose="05000000000000000000" pitchFamily="2" charset="2"/>
              <a:buChar char="q"/>
              <a:defRPr/>
            </a:pPr>
            <a:endParaRPr lang="en-US" sz="1600">
              <a:latin typeface="Calibri" pitchFamily="34" charset="0"/>
            </a:endParaRPr>
          </a:p>
        </p:txBody>
      </p:sp>
      <p:graphicFrame>
        <p:nvGraphicFramePr>
          <p:cNvPr id="3" name="Table 4">
            <a:extLst>
              <a:ext uri="{FF2B5EF4-FFF2-40B4-BE49-F238E27FC236}">
                <a16:creationId xmlns:a16="http://schemas.microsoft.com/office/drawing/2014/main" id="{65FAB82F-E294-438B-B29E-23EA014C08AB}"/>
              </a:ext>
            </a:extLst>
          </p:cNvPr>
          <p:cNvGraphicFramePr>
            <a:graphicFrameLocks noGrp="1"/>
          </p:cNvGraphicFramePr>
          <p:nvPr>
            <p:extLst>
              <p:ext uri="{D42A27DB-BD31-4B8C-83A1-F6EECF244321}">
                <p14:modId xmlns:p14="http://schemas.microsoft.com/office/powerpoint/2010/main" val="1467045823"/>
              </p:ext>
            </p:extLst>
          </p:nvPr>
        </p:nvGraphicFramePr>
        <p:xfrm>
          <a:off x="1535837" y="4787930"/>
          <a:ext cx="6501137" cy="1684521"/>
        </p:xfrm>
        <a:graphic>
          <a:graphicData uri="http://schemas.openxmlformats.org/drawingml/2006/table">
            <a:tbl>
              <a:tblPr firstRow="1" bandRow="1">
                <a:tableStyleId>{5C22544A-7EE6-4342-B048-85BDC9FD1C3A}</a:tableStyleId>
              </a:tblPr>
              <a:tblGrid>
                <a:gridCol w="1619573">
                  <a:extLst>
                    <a:ext uri="{9D8B030D-6E8A-4147-A177-3AD203B41FA5}">
                      <a16:colId xmlns:a16="http://schemas.microsoft.com/office/drawing/2014/main" val="518286963"/>
                    </a:ext>
                  </a:extLst>
                </a:gridCol>
                <a:gridCol w="1627188">
                  <a:extLst>
                    <a:ext uri="{9D8B030D-6E8A-4147-A177-3AD203B41FA5}">
                      <a16:colId xmlns:a16="http://schemas.microsoft.com/office/drawing/2014/main" val="2686170482"/>
                    </a:ext>
                  </a:extLst>
                </a:gridCol>
                <a:gridCol w="1627188">
                  <a:extLst>
                    <a:ext uri="{9D8B030D-6E8A-4147-A177-3AD203B41FA5}">
                      <a16:colId xmlns:a16="http://schemas.microsoft.com/office/drawing/2014/main" val="199585432"/>
                    </a:ext>
                  </a:extLst>
                </a:gridCol>
                <a:gridCol w="1627188">
                  <a:extLst>
                    <a:ext uri="{9D8B030D-6E8A-4147-A177-3AD203B41FA5}">
                      <a16:colId xmlns:a16="http://schemas.microsoft.com/office/drawing/2014/main" val="1909913943"/>
                    </a:ext>
                  </a:extLst>
                </a:gridCol>
              </a:tblGrid>
              <a:tr h="297125">
                <a:tc>
                  <a:txBody>
                    <a:bodyPr/>
                    <a:lstStyle/>
                    <a:p>
                      <a:pPr algn="ctr"/>
                      <a:r>
                        <a:rPr lang="en-IN" sz="1600">
                          <a:solidFill>
                            <a:schemeClr val="tx1"/>
                          </a:solidFill>
                          <a:latin typeface="Calibri" panose="020F0502020204030204" pitchFamily="34" charset="0"/>
                          <a:cs typeface="Calibri" panose="020F0502020204030204" pitchFamily="34" charset="0"/>
                        </a:rPr>
                        <a:t>CEFR Level</a:t>
                      </a:r>
                    </a:p>
                  </a:txBody>
                  <a:tcPr/>
                </a:tc>
                <a:tc>
                  <a:txBody>
                    <a:bodyPr/>
                    <a:lstStyle/>
                    <a:p>
                      <a:pPr algn="ctr"/>
                      <a:r>
                        <a:rPr lang="en-IN" sz="1600">
                          <a:solidFill>
                            <a:schemeClr val="tx1"/>
                          </a:solidFill>
                          <a:latin typeface="Calibri" panose="020F0502020204030204" pitchFamily="34" charset="0"/>
                          <a:cs typeface="Calibri" panose="020F0502020204030204" pitchFamily="34" charset="0"/>
                        </a:rPr>
                        <a:t>IELTS</a:t>
                      </a:r>
                    </a:p>
                  </a:txBody>
                  <a:tcPr/>
                </a:tc>
                <a:tc>
                  <a:txBody>
                    <a:bodyPr/>
                    <a:lstStyle/>
                    <a:p>
                      <a:pPr algn="ctr"/>
                      <a:r>
                        <a:rPr lang="en-IN" sz="1600">
                          <a:solidFill>
                            <a:schemeClr val="tx1"/>
                          </a:solidFill>
                          <a:latin typeface="Calibri" panose="020F0502020204030204" pitchFamily="34" charset="0"/>
                          <a:cs typeface="Calibri" panose="020F0502020204030204" pitchFamily="34" charset="0"/>
                        </a:rPr>
                        <a:t>PTE</a:t>
                      </a:r>
                    </a:p>
                  </a:txBody>
                  <a:tcPr/>
                </a:tc>
                <a:tc>
                  <a:txBody>
                    <a:bodyPr/>
                    <a:lstStyle/>
                    <a:p>
                      <a:pPr algn="ctr"/>
                      <a:r>
                        <a:rPr lang="en-IN" sz="1600">
                          <a:solidFill>
                            <a:schemeClr val="tx1"/>
                          </a:solidFill>
                          <a:latin typeface="Calibri" panose="020F0502020204030204" pitchFamily="34" charset="0"/>
                          <a:cs typeface="Calibri" panose="020F0502020204030204" pitchFamily="34" charset="0"/>
                        </a:rPr>
                        <a:t>TOEFL</a:t>
                      </a:r>
                    </a:p>
                  </a:txBody>
                  <a:tcPr/>
                </a:tc>
                <a:extLst>
                  <a:ext uri="{0D108BD9-81ED-4DB2-BD59-A6C34878D82A}">
                    <a16:rowId xmlns:a16="http://schemas.microsoft.com/office/drawing/2014/main" val="3839613195"/>
                  </a:ext>
                </a:extLst>
              </a:tr>
              <a:tr h="297125">
                <a:tc>
                  <a:txBody>
                    <a:bodyPr/>
                    <a:lstStyle/>
                    <a:p>
                      <a:pPr algn="ctr"/>
                      <a:r>
                        <a:rPr lang="en-IN" sz="1600">
                          <a:latin typeface="Calibri" panose="020F0502020204030204" pitchFamily="34" charset="0"/>
                          <a:cs typeface="Calibri" panose="020F0502020204030204" pitchFamily="34" charset="0"/>
                        </a:rPr>
                        <a:t>C2</a:t>
                      </a:r>
                    </a:p>
                  </a:txBody>
                  <a:tcPr/>
                </a:tc>
                <a:tc>
                  <a:txBody>
                    <a:bodyPr/>
                    <a:lstStyle/>
                    <a:p>
                      <a:pPr algn="ctr"/>
                      <a:r>
                        <a:rPr lang="en-IN" sz="1600">
                          <a:latin typeface="Calibri" panose="020F0502020204030204" pitchFamily="34" charset="0"/>
                          <a:cs typeface="Calibri" panose="020F0502020204030204" pitchFamily="34" charset="0"/>
                        </a:rPr>
                        <a:t>8.5</a:t>
                      </a:r>
                    </a:p>
                  </a:txBody>
                  <a:tcPr/>
                </a:tc>
                <a:tc>
                  <a:txBody>
                    <a:bodyPr/>
                    <a:lstStyle/>
                    <a:p>
                      <a:pPr algn="ctr"/>
                      <a:r>
                        <a:rPr lang="en-IN" sz="1600">
                          <a:latin typeface="Calibri" panose="020F0502020204030204" pitchFamily="34" charset="0"/>
                          <a:cs typeface="Calibri" panose="020F0502020204030204" pitchFamily="34" charset="0"/>
                        </a:rPr>
                        <a:t>80</a:t>
                      </a:r>
                    </a:p>
                  </a:txBody>
                  <a:tcPr/>
                </a:tc>
                <a:tc>
                  <a:txBody>
                    <a:bodyPr/>
                    <a:lstStyle/>
                    <a:p>
                      <a:pPr algn="ctr"/>
                      <a:r>
                        <a:rPr lang="en-IN" sz="1600">
                          <a:latin typeface="Calibri" panose="020F0502020204030204" pitchFamily="34" charset="0"/>
                          <a:cs typeface="Calibri" panose="020F0502020204030204" pitchFamily="34" charset="0"/>
                        </a:rPr>
                        <a:t>117</a:t>
                      </a:r>
                    </a:p>
                  </a:txBody>
                  <a:tcPr/>
                </a:tc>
                <a:extLst>
                  <a:ext uri="{0D108BD9-81ED-4DB2-BD59-A6C34878D82A}">
                    <a16:rowId xmlns:a16="http://schemas.microsoft.com/office/drawing/2014/main" val="2366058707"/>
                  </a:ext>
                </a:extLst>
              </a:tr>
              <a:tr h="297125">
                <a:tc>
                  <a:txBody>
                    <a:bodyPr/>
                    <a:lstStyle/>
                    <a:p>
                      <a:pPr algn="ctr"/>
                      <a:r>
                        <a:rPr lang="en-IN" sz="1600">
                          <a:latin typeface="Calibri" panose="020F0502020204030204" pitchFamily="34" charset="0"/>
                          <a:cs typeface="Calibri" panose="020F0502020204030204" pitchFamily="34" charset="0"/>
                        </a:rPr>
                        <a:t>C1</a:t>
                      </a:r>
                    </a:p>
                  </a:txBody>
                  <a:tcPr/>
                </a:tc>
                <a:tc>
                  <a:txBody>
                    <a:bodyPr/>
                    <a:lstStyle/>
                    <a:p>
                      <a:pPr algn="ctr"/>
                      <a:r>
                        <a:rPr lang="en-IN" sz="1600">
                          <a:latin typeface="Calibri" panose="020F0502020204030204" pitchFamily="34" charset="0"/>
                          <a:cs typeface="Calibri" panose="020F0502020204030204" pitchFamily="34" charset="0"/>
                        </a:rPr>
                        <a:t>7.0 – 8.0</a:t>
                      </a:r>
                    </a:p>
                  </a:txBody>
                  <a:tcPr/>
                </a:tc>
                <a:tc>
                  <a:txBody>
                    <a:bodyPr/>
                    <a:lstStyle/>
                    <a:p>
                      <a:pPr algn="ctr"/>
                      <a:r>
                        <a:rPr lang="en-IN" sz="1600">
                          <a:latin typeface="Calibri" panose="020F0502020204030204" pitchFamily="34" charset="0"/>
                          <a:cs typeface="Calibri" panose="020F0502020204030204" pitchFamily="34" charset="0"/>
                        </a:rPr>
                        <a:t>67 – 79</a:t>
                      </a:r>
                    </a:p>
                  </a:txBody>
                  <a:tcPr/>
                </a:tc>
                <a:tc>
                  <a:txBody>
                    <a:bodyPr/>
                    <a:lstStyle/>
                    <a:p>
                      <a:pPr algn="ctr"/>
                      <a:r>
                        <a:rPr lang="en-IN" sz="1600">
                          <a:latin typeface="Calibri" panose="020F0502020204030204" pitchFamily="34" charset="0"/>
                          <a:cs typeface="Calibri" panose="020F0502020204030204" pitchFamily="34" charset="0"/>
                        </a:rPr>
                        <a:t>96</a:t>
                      </a:r>
                    </a:p>
                  </a:txBody>
                  <a:tcPr/>
                </a:tc>
                <a:extLst>
                  <a:ext uri="{0D108BD9-81ED-4DB2-BD59-A6C34878D82A}">
                    <a16:rowId xmlns:a16="http://schemas.microsoft.com/office/drawing/2014/main" val="3297110734"/>
                  </a:ext>
                </a:extLst>
              </a:tr>
              <a:tr h="343401">
                <a:tc>
                  <a:txBody>
                    <a:bodyPr/>
                    <a:lstStyle/>
                    <a:p>
                      <a:pPr algn="ctr"/>
                      <a:r>
                        <a:rPr lang="en-IN" sz="1600">
                          <a:latin typeface="Calibri" panose="020F0502020204030204" pitchFamily="34" charset="0"/>
                          <a:cs typeface="Calibri" panose="020F0502020204030204" pitchFamily="34" charset="0"/>
                        </a:rPr>
                        <a:t>B2</a:t>
                      </a:r>
                    </a:p>
                  </a:txBody>
                  <a:tcPr/>
                </a:tc>
                <a:tc>
                  <a:txBody>
                    <a:bodyPr/>
                    <a:lstStyle/>
                    <a:p>
                      <a:pPr algn="ctr"/>
                      <a:r>
                        <a:rPr lang="en-IN" sz="1600">
                          <a:latin typeface="Calibri" panose="020F0502020204030204" pitchFamily="34" charset="0"/>
                          <a:cs typeface="Calibri" panose="020F0502020204030204" pitchFamily="34" charset="0"/>
                        </a:rPr>
                        <a:t>5.5 – 6.5</a:t>
                      </a:r>
                    </a:p>
                  </a:txBody>
                  <a:tcPr/>
                </a:tc>
                <a:tc>
                  <a:txBody>
                    <a:bodyPr/>
                    <a:lstStyle/>
                    <a:p>
                      <a:pPr algn="ctr"/>
                      <a:r>
                        <a:rPr lang="en-IN" sz="1600">
                          <a:latin typeface="Calibri" panose="020F0502020204030204" pitchFamily="34" charset="0"/>
                          <a:cs typeface="Calibri" panose="020F0502020204030204" pitchFamily="34" charset="0"/>
                        </a:rPr>
                        <a:t>51 – 66 </a:t>
                      </a:r>
                    </a:p>
                  </a:txBody>
                  <a:tcPr/>
                </a:tc>
                <a:tc>
                  <a:txBody>
                    <a:bodyPr/>
                    <a:lstStyle/>
                    <a:p>
                      <a:pPr algn="ctr"/>
                      <a:r>
                        <a:rPr lang="en-IN" sz="1600">
                          <a:latin typeface="Calibri" panose="020F0502020204030204" pitchFamily="34" charset="0"/>
                          <a:cs typeface="Calibri" panose="020F0502020204030204" pitchFamily="34" charset="0"/>
                        </a:rPr>
                        <a:t>92</a:t>
                      </a:r>
                    </a:p>
                  </a:txBody>
                  <a:tcPr/>
                </a:tc>
                <a:extLst>
                  <a:ext uri="{0D108BD9-81ED-4DB2-BD59-A6C34878D82A}">
                    <a16:rowId xmlns:a16="http://schemas.microsoft.com/office/drawing/2014/main" val="2507915587"/>
                  </a:ext>
                </a:extLst>
              </a:tr>
              <a:tr h="297125">
                <a:tc>
                  <a:txBody>
                    <a:bodyPr/>
                    <a:lstStyle/>
                    <a:p>
                      <a:pPr algn="ctr"/>
                      <a:r>
                        <a:rPr lang="en-IN" sz="1600">
                          <a:latin typeface="Calibri" panose="020F0502020204030204" pitchFamily="34" charset="0"/>
                          <a:cs typeface="Calibri" panose="020F0502020204030204" pitchFamily="34" charset="0"/>
                        </a:rPr>
                        <a:t>B1</a:t>
                      </a:r>
                    </a:p>
                  </a:txBody>
                  <a:tcPr/>
                </a:tc>
                <a:tc>
                  <a:txBody>
                    <a:bodyPr/>
                    <a:lstStyle/>
                    <a:p>
                      <a:pPr algn="ctr"/>
                      <a:r>
                        <a:rPr lang="en-IN" sz="1600">
                          <a:latin typeface="Calibri" panose="020F0502020204030204" pitchFamily="34" charset="0"/>
                          <a:cs typeface="Calibri" panose="020F0502020204030204" pitchFamily="34" charset="0"/>
                        </a:rPr>
                        <a:t>4.0 – 5.0 </a:t>
                      </a:r>
                    </a:p>
                  </a:txBody>
                  <a:tcPr/>
                </a:tc>
                <a:tc>
                  <a:txBody>
                    <a:bodyPr/>
                    <a:lstStyle/>
                    <a:p>
                      <a:pPr algn="ctr"/>
                      <a:r>
                        <a:rPr lang="en-IN" sz="1600">
                          <a:latin typeface="Calibri" panose="020F0502020204030204" pitchFamily="34" charset="0"/>
                          <a:cs typeface="Calibri" panose="020F0502020204030204" pitchFamily="34" charset="0"/>
                        </a:rPr>
                        <a:t>36 – 50 </a:t>
                      </a:r>
                    </a:p>
                  </a:txBody>
                  <a:tcPr/>
                </a:tc>
                <a:tc>
                  <a:txBody>
                    <a:bodyPr/>
                    <a:lstStyle/>
                    <a:p>
                      <a:pPr algn="ctr"/>
                      <a:r>
                        <a:rPr lang="en-IN" sz="1600">
                          <a:latin typeface="Calibri" panose="020F0502020204030204" pitchFamily="34" charset="0"/>
                          <a:cs typeface="Calibri" panose="020F0502020204030204" pitchFamily="34" charset="0"/>
                        </a:rPr>
                        <a:t>62</a:t>
                      </a:r>
                    </a:p>
                  </a:txBody>
                  <a:tcPr/>
                </a:tc>
                <a:extLst>
                  <a:ext uri="{0D108BD9-81ED-4DB2-BD59-A6C34878D82A}">
                    <a16:rowId xmlns:a16="http://schemas.microsoft.com/office/drawing/2014/main" val="567179029"/>
                  </a:ext>
                </a:extLst>
              </a:tr>
            </a:tbl>
          </a:graphicData>
        </a:graphic>
      </p:graphicFrame>
      <p:pic>
        <p:nvPicPr>
          <p:cNvPr id="2" name="Picture 1">
            <a:extLst>
              <a:ext uri="{FF2B5EF4-FFF2-40B4-BE49-F238E27FC236}">
                <a16:creationId xmlns:a16="http://schemas.microsoft.com/office/drawing/2014/main" id="{C7864BA8-3D5C-2BCD-F418-D89C132DB4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085" y="5936416"/>
            <a:ext cx="2220686" cy="921584"/>
          </a:xfrm>
          <a:prstGeom prst="rect">
            <a:avLst/>
          </a:prstGeom>
        </p:spPr>
      </p:pic>
    </p:spTree>
    <p:extLst>
      <p:ext uri="{BB962C8B-B14F-4D97-AF65-F5344CB8AC3E}">
        <p14:creationId xmlns:p14="http://schemas.microsoft.com/office/powerpoint/2010/main" val="2771927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E3F3B7-8582-4CF5-8E1A-D8C74DC2438B}"/>
              </a:ext>
            </a:extLst>
          </p:cNvPr>
          <p:cNvSpPr/>
          <p:nvPr/>
        </p:nvSpPr>
        <p:spPr>
          <a:xfrm>
            <a:off x="-97661" y="889843"/>
            <a:ext cx="9906000" cy="5170646"/>
          </a:xfrm>
          <a:prstGeom prst="rect">
            <a:avLst/>
          </a:prstGeom>
        </p:spPr>
        <p:txBody>
          <a:bodyPr wrap="square">
            <a:spAutoFit/>
          </a:bodyPr>
          <a:lstStyle/>
          <a:p>
            <a:pPr marL="252000" algn="just">
              <a:spcBef>
                <a:spcPts val="600"/>
              </a:spcBef>
              <a:defRPr/>
            </a:pPr>
            <a:r>
              <a:rPr lang="en-US" altLang="en-US" sz="2000" b="1" u="sng">
                <a:latin typeface="Calibri" panose="020F0502020204030204" pitchFamily="34" charset="0"/>
                <a:cs typeface="Calibri" panose="020F0502020204030204" pitchFamily="34" charset="0"/>
              </a:rPr>
              <a:t>IB (</a:t>
            </a:r>
            <a:r>
              <a:rPr lang="en-IN" sz="2000" b="1" u="sng">
                <a:latin typeface="Calibri" panose="020F0502020204030204" pitchFamily="34" charset="0"/>
                <a:cs typeface="Calibri" panose="020F0502020204030204" pitchFamily="34" charset="0"/>
              </a:rPr>
              <a:t>International Baccalaureate)</a:t>
            </a:r>
            <a:r>
              <a:rPr lang="en-US" altLang="en-US" sz="2000" b="1" u="sng">
                <a:latin typeface="Calibri" panose="020F0502020204030204" pitchFamily="34" charset="0"/>
                <a:cs typeface="Calibri" panose="020F0502020204030204" pitchFamily="34" charset="0"/>
              </a:rPr>
              <a:t>: </a:t>
            </a:r>
          </a:p>
          <a:p>
            <a:pPr marL="537750" indent="-285750" algn="just">
              <a:spcBef>
                <a:spcPts val="600"/>
              </a:spcBef>
              <a:buFont typeface="Wingdings" panose="05000000000000000000" pitchFamily="2" charset="2"/>
              <a:buChar char="q"/>
              <a:defRPr/>
            </a:pPr>
            <a:r>
              <a:rPr lang="en-US" sz="1600">
                <a:latin typeface="Calibri" panose="020F0502020204030204" pitchFamily="34" charset="0"/>
                <a:cs typeface="Calibri" panose="020F0502020204030204" pitchFamily="34" charset="0"/>
              </a:rPr>
              <a:t>The International Baccalaureate (IB), formerly known as the International Baccalaureate Organization (IBO) is an internationally recognized Swiss Education board headquartered in Geneva for 10</a:t>
            </a:r>
            <a:r>
              <a:rPr lang="en-US" sz="1600" baseline="30000">
                <a:latin typeface="Calibri" panose="020F0502020204030204" pitchFamily="34" charset="0"/>
                <a:cs typeface="Calibri" panose="020F0502020204030204" pitchFamily="34" charset="0"/>
              </a:rPr>
              <a:t>th</a:t>
            </a:r>
            <a:r>
              <a:rPr lang="en-US" sz="1600">
                <a:latin typeface="Calibri" panose="020F0502020204030204" pitchFamily="34" charset="0"/>
                <a:cs typeface="Calibri" panose="020F0502020204030204" pitchFamily="34" charset="0"/>
              </a:rPr>
              <a:t> and 12</a:t>
            </a:r>
            <a:r>
              <a:rPr lang="en-US" sz="1600" baseline="30000">
                <a:latin typeface="Calibri" panose="020F0502020204030204" pitchFamily="34" charset="0"/>
                <a:cs typeface="Calibri" panose="020F0502020204030204" pitchFamily="34" charset="0"/>
              </a:rPr>
              <a:t>th</a:t>
            </a:r>
            <a:r>
              <a:rPr lang="en-US" sz="1600">
                <a:latin typeface="Calibri" panose="020F0502020204030204" pitchFamily="34" charset="0"/>
                <a:cs typeface="Calibri" panose="020F0502020204030204" pitchFamily="34" charset="0"/>
              </a:rPr>
              <a:t> standard students.</a:t>
            </a:r>
          </a:p>
          <a:p>
            <a:pPr marL="537750" indent="-285750" algn="just">
              <a:spcBef>
                <a:spcPts val="600"/>
              </a:spcBef>
              <a:buFont typeface="Wingdings" panose="05000000000000000000" pitchFamily="2" charset="2"/>
              <a:buChar char="q"/>
              <a:defRPr/>
            </a:pPr>
            <a:r>
              <a:rPr lang="en-US" altLang="en-US" sz="1600">
                <a:latin typeface="Calibri" panose="020F0502020204030204" pitchFamily="34" charset="0"/>
                <a:cs typeface="Calibri" panose="020F0502020204030204" pitchFamily="34" charset="0"/>
              </a:rPr>
              <a:t>IB Diploma: </a:t>
            </a:r>
            <a:r>
              <a:rPr lang="en-US" sz="1600">
                <a:latin typeface="Calibri" panose="020F0502020204030204" pitchFamily="34" charset="0"/>
                <a:cs typeface="Calibri" panose="020F0502020204030204" pitchFamily="34" charset="0"/>
              </a:rPr>
              <a:t>In order to receive an IB diploma, candidates must receive a minimum of 24 points out of 45 points</a:t>
            </a:r>
            <a:endParaRPr lang="en-US" altLang="en-US" sz="1600">
              <a:latin typeface="Calibri" panose="020F0502020204030204" pitchFamily="34" charset="0"/>
              <a:cs typeface="Calibri" panose="020F0502020204030204" pitchFamily="34" charset="0"/>
            </a:endParaRPr>
          </a:p>
          <a:p>
            <a:pPr marL="537750" indent="-285750" algn="just">
              <a:spcBef>
                <a:spcPts val="600"/>
              </a:spcBef>
              <a:buFont typeface="Wingdings" panose="05000000000000000000" pitchFamily="2" charset="2"/>
              <a:buChar char="q"/>
              <a:defRPr/>
            </a:pPr>
            <a:r>
              <a:rPr lang="en-US" sz="1600">
                <a:latin typeface="Calibri" panose="020F0502020204030204" pitchFamily="34" charset="0"/>
                <a:cs typeface="Calibri" panose="020F0502020204030204" pitchFamily="34" charset="0"/>
              </a:rPr>
              <a:t>IB score requirement for getting an admit to a Bachelor’s degree may range from 28 - 39 points out of 45 points depending on the ranking of universities.</a:t>
            </a:r>
          </a:p>
          <a:p>
            <a:pPr marL="252000" algn="just">
              <a:spcBef>
                <a:spcPts val="600"/>
              </a:spcBef>
              <a:defRPr/>
            </a:pPr>
            <a:endParaRPr lang="en-US" sz="1600">
              <a:latin typeface="Calibri" panose="020F0502020204030204" pitchFamily="34" charset="0"/>
              <a:cs typeface="Calibri" panose="020F0502020204030204" pitchFamily="34" charset="0"/>
            </a:endParaRPr>
          </a:p>
          <a:p>
            <a:pPr marL="252000" algn="just">
              <a:spcBef>
                <a:spcPts val="600"/>
              </a:spcBef>
              <a:defRPr/>
            </a:pPr>
            <a:r>
              <a:rPr lang="en-US" sz="2000" b="1" u="sng">
                <a:latin typeface="Calibri" panose="020F0502020204030204" pitchFamily="34" charset="0"/>
                <a:cs typeface="Calibri" panose="020F0502020204030204" pitchFamily="34" charset="0"/>
              </a:rPr>
              <a:t>IGCSE (International General Certificate of Secondary Education):</a:t>
            </a:r>
          </a:p>
          <a:p>
            <a:pPr marL="537750" indent="-285750" algn="just">
              <a:spcBef>
                <a:spcPts val="600"/>
              </a:spcBef>
              <a:buFont typeface="Wingdings" panose="05000000000000000000" pitchFamily="2" charset="2"/>
              <a:buChar char="q"/>
              <a:defRPr/>
            </a:pPr>
            <a:r>
              <a:rPr lang="en-US" sz="1600">
                <a:latin typeface="Calibri" panose="020F0502020204030204" pitchFamily="34" charset="0"/>
                <a:cs typeface="Calibri" panose="020F0502020204030204" pitchFamily="34" charset="0"/>
              </a:rPr>
              <a:t>The International General Certificate of Secondary Education (IGCSE) is the international equivalent of General Certificate of Secondary Education (GCSE) UK. It is an examination which is widely accepted in the UK equivalent to O level (Ordinary level) or 10</a:t>
            </a:r>
            <a:r>
              <a:rPr lang="en-US" sz="1600" baseline="30000">
                <a:latin typeface="Calibri" panose="020F0502020204030204" pitchFamily="34" charset="0"/>
                <a:cs typeface="Calibri" panose="020F0502020204030204" pitchFamily="34" charset="0"/>
              </a:rPr>
              <a:t>th</a:t>
            </a:r>
            <a:r>
              <a:rPr lang="en-US" sz="1600">
                <a:latin typeface="Calibri" panose="020F0502020204030204" pitchFamily="34" charset="0"/>
                <a:cs typeface="Calibri" panose="020F0502020204030204" pitchFamily="34" charset="0"/>
              </a:rPr>
              <a:t> standard.</a:t>
            </a:r>
          </a:p>
          <a:p>
            <a:pPr marL="537750" indent="-285750" algn="just">
              <a:spcBef>
                <a:spcPts val="600"/>
              </a:spcBef>
              <a:buFont typeface="Wingdings" panose="05000000000000000000" pitchFamily="2" charset="2"/>
              <a:buChar char="q"/>
              <a:defRPr/>
            </a:pPr>
            <a:r>
              <a:rPr lang="en-US" sz="1600">
                <a:latin typeface="Calibri" panose="020F0502020204030204" pitchFamily="34" charset="0"/>
                <a:cs typeface="Calibri" panose="020F0502020204030204" pitchFamily="34" charset="0"/>
              </a:rPr>
              <a:t>Grading is done from A- G. </a:t>
            </a:r>
          </a:p>
          <a:p>
            <a:pPr marL="537750" indent="-285750" algn="just">
              <a:spcBef>
                <a:spcPts val="600"/>
              </a:spcBef>
              <a:buFont typeface="Wingdings" panose="05000000000000000000" pitchFamily="2" charset="2"/>
              <a:buChar char="q"/>
              <a:defRPr/>
            </a:pPr>
            <a:r>
              <a:rPr lang="en-US" sz="1600">
                <a:latin typeface="Calibri" panose="020F0502020204030204" pitchFamily="34" charset="0"/>
                <a:cs typeface="Calibri" panose="020F0502020204030204" pitchFamily="34" charset="0"/>
              </a:rPr>
              <a:t>GCSEs and IGCSEs lead on to A levels (Advanced) equivalent to 12</a:t>
            </a:r>
            <a:r>
              <a:rPr lang="en-US" sz="1600" baseline="30000">
                <a:latin typeface="Calibri" panose="020F0502020204030204" pitchFamily="34" charset="0"/>
                <a:cs typeface="Calibri" panose="020F0502020204030204" pitchFamily="34" charset="0"/>
              </a:rPr>
              <a:t>th</a:t>
            </a:r>
            <a:r>
              <a:rPr lang="en-US" sz="1600">
                <a:latin typeface="Calibri" panose="020F0502020204030204" pitchFamily="34" charset="0"/>
                <a:cs typeface="Calibri" panose="020F0502020204030204" pitchFamily="34" charset="0"/>
              </a:rPr>
              <a:t> standard. In the UK, A levels are the standard qualification for applying to a university.</a:t>
            </a:r>
          </a:p>
          <a:p>
            <a:pPr marL="252000" algn="just">
              <a:spcBef>
                <a:spcPts val="600"/>
              </a:spcBef>
              <a:defRPr/>
            </a:pPr>
            <a:endParaRPr lang="en-US" sz="1600">
              <a:latin typeface="Calibri" panose="020F0502020204030204" pitchFamily="34" charset="0"/>
              <a:cs typeface="Calibri" panose="020F0502020204030204" pitchFamily="34" charset="0"/>
            </a:endParaRPr>
          </a:p>
          <a:p>
            <a:pPr marL="252000" algn="just">
              <a:spcBef>
                <a:spcPts val="600"/>
              </a:spcBef>
              <a:defRPr/>
            </a:pPr>
            <a:endParaRPr lang="en-US" sz="1600">
              <a:latin typeface="Calibri" panose="020F0502020204030204" pitchFamily="34" charset="0"/>
              <a:cs typeface="Calibri" panose="020F0502020204030204" pitchFamily="34" charset="0"/>
            </a:endParaRPr>
          </a:p>
        </p:txBody>
      </p:sp>
      <p:sp>
        <p:nvSpPr>
          <p:cNvPr id="43041" name="Line 42"/>
          <p:cNvSpPr>
            <a:spLocks noChangeShapeType="1"/>
          </p:cNvSpPr>
          <p:nvPr/>
        </p:nvSpPr>
        <p:spPr bwMode="auto">
          <a:xfrm>
            <a:off x="0" y="543672"/>
            <a:ext cx="9906000" cy="0"/>
          </a:xfrm>
          <a:prstGeom prst="line">
            <a:avLst/>
          </a:prstGeom>
          <a:noFill/>
          <a:ln w="762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43" name="Rectangle 9"/>
          <p:cNvSpPr>
            <a:spLocks noChangeArrowheads="1"/>
          </p:cNvSpPr>
          <p:nvPr/>
        </p:nvSpPr>
        <p:spPr bwMode="auto">
          <a:xfrm>
            <a:off x="0" y="82007"/>
            <a:ext cx="26939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solidFill>
                  <a:srgbClr val="003399"/>
                </a:solidFill>
                <a:latin typeface="Calibri" panose="020F0502020204030204" pitchFamily="34" charset="0"/>
                <a:cs typeface="Calibri" panose="020F0502020204030204" pitchFamily="34" charset="0"/>
              </a:rPr>
              <a:t>IB and IGCSE Boards</a:t>
            </a:r>
          </a:p>
        </p:txBody>
      </p:sp>
      <p:pic>
        <p:nvPicPr>
          <p:cNvPr id="2" name="Picture 1">
            <a:extLst>
              <a:ext uri="{FF2B5EF4-FFF2-40B4-BE49-F238E27FC236}">
                <a16:creationId xmlns:a16="http://schemas.microsoft.com/office/drawing/2014/main" id="{1FA4CF3F-7D8D-988B-D08B-F2E90525C1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085" y="5936416"/>
            <a:ext cx="2220686" cy="921584"/>
          </a:xfrm>
          <a:prstGeom prst="rect">
            <a:avLst/>
          </a:prstGeom>
        </p:spPr>
      </p:pic>
    </p:spTree>
    <p:extLst>
      <p:ext uri="{BB962C8B-B14F-4D97-AF65-F5344CB8AC3E}">
        <p14:creationId xmlns:p14="http://schemas.microsoft.com/office/powerpoint/2010/main" val="181865864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FC7D5A7-031C-42BA-8F97-798D5D313C60}"/>
              </a:ext>
            </a:extLst>
          </p:cNvPr>
          <p:cNvGraphicFramePr>
            <a:graphicFrameLocks noGrp="1"/>
          </p:cNvGraphicFramePr>
          <p:nvPr>
            <p:extLst>
              <p:ext uri="{D42A27DB-BD31-4B8C-83A1-F6EECF244321}">
                <p14:modId xmlns:p14="http://schemas.microsoft.com/office/powerpoint/2010/main" val="3792042153"/>
              </p:ext>
            </p:extLst>
          </p:nvPr>
        </p:nvGraphicFramePr>
        <p:xfrm>
          <a:off x="1918543" y="756060"/>
          <a:ext cx="6068914" cy="1811110"/>
        </p:xfrm>
        <a:graphic>
          <a:graphicData uri="http://schemas.openxmlformats.org/drawingml/2006/table">
            <a:tbl>
              <a:tblPr firstRow="1" bandRow="1">
                <a:tableStyleId>{5C22544A-7EE6-4342-B048-85BDC9FD1C3A}</a:tableStyleId>
              </a:tblPr>
              <a:tblGrid>
                <a:gridCol w="2964175">
                  <a:extLst>
                    <a:ext uri="{9D8B030D-6E8A-4147-A177-3AD203B41FA5}">
                      <a16:colId xmlns:a16="http://schemas.microsoft.com/office/drawing/2014/main" val="480062319"/>
                    </a:ext>
                  </a:extLst>
                </a:gridCol>
                <a:gridCol w="3104739">
                  <a:extLst>
                    <a:ext uri="{9D8B030D-6E8A-4147-A177-3AD203B41FA5}">
                      <a16:colId xmlns:a16="http://schemas.microsoft.com/office/drawing/2014/main" val="2623478530"/>
                    </a:ext>
                  </a:extLst>
                </a:gridCol>
              </a:tblGrid>
              <a:tr h="505602">
                <a:tc>
                  <a:txBody>
                    <a:bodyPr/>
                    <a:lstStyle/>
                    <a:p>
                      <a:pPr marL="0" algn="ctr" defTabSz="914400" rtl="0" eaLnBrk="1" latinLnBrk="0" hangingPunct="1"/>
                      <a:r>
                        <a:rPr lang="en-US" sz="1800" kern="1200">
                          <a:solidFill>
                            <a:schemeClr val="dk1"/>
                          </a:solidFill>
                          <a:latin typeface="Calibri" pitchFamily="34" charset="0"/>
                          <a:ea typeface="+mn-ea"/>
                          <a:cs typeface="+mn-cs"/>
                        </a:rPr>
                        <a:t>Type of University</a:t>
                      </a:r>
                      <a:endParaRPr lang="en-IN" sz="1800" kern="1200">
                        <a:solidFill>
                          <a:schemeClr val="dk1"/>
                        </a:solidFill>
                        <a:latin typeface="Calibri" pitchFamily="34" charset="0"/>
                        <a:ea typeface="+mn-ea"/>
                        <a:cs typeface="+mn-cs"/>
                      </a:endParaRPr>
                    </a:p>
                  </a:txBody>
                  <a:tcPr marT="45709" marB="45709"/>
                </a:tc>
                <a:tc>
                  <a:txBody>
                    <a:bodyPr/>
                    <a:lstStyle/>
                    <a:p>
                      <a:pPr marL="0" algn="ctr" defTabSz="914400" rtl="0" eaLnBrk="1" latinLnBrk="0" hangingPunct="1"/>
                      <a:r>
                        <a:rPr lang="en-US" sz="1800" kern="1200">
                          <a:solidFill>
                            <a:schemeClr val="dk1"/>
                          </a:solidFill>
                          <a:latin typeface="Calibri" pitchFamily="34" charset="0"/>
                          <a:ea typeface="+mn-ea"/>
                          <a:cs typeface="+mn-cs"/>
                        </a:rPr>
                        <a:t>Entry Requirements</a:t>
                      </a:r>
                      <a:endParaRPr lang="en-IN" sz="1800" kern="1200">
                        <a:solidFill>
                          <a:schemeClr val="dk1"/>
                        </a:solidFill>
                        <a:latin typeface="Calibri" pitchFamily="34" charset="0"/>
                        <a:ea typeface="+mn-ea"/>
                        <a:cs typeface="+mn-cs"/>
                      </a:endParaRPr>
                    </a:p>
                  </a:txBody>
                  <a:tcPr marT="45709" marB="45709"/>
                </a:tc>
                <a:extLst>
                  <a:ext uri="{0D108BD9-81ED-4DB2-BD59-A6C34878D82A}">
                    <a16:rowId xmlns:a16="http://schemas.microsoft.com/office/drawing/2014/main" val="2829578561"/>
                  </a:ext>
                </a:extLst>
              </a:tr>
              <a:tr h="427044">
                <a:tc>
                  <a:txBody>
                    <a:bodyPr/>
                    <a:lstStyle/>
                    <a:p>
                      <a:pPr marL="0" algn="ctr" defTabSz="914400" rtl="0" eaLnBrk="1" latinLnBrk="0" hangingPunct="1"/>
                      <a:r>
                        <a:rPr lang="en-US" sz="1600" kern="1200">
                          <a:solidFill>
                            <a:schemeClr val="dk1"/>
                          </a:solidFill>
                          <a:latin typeface="Calibri" pitchFamily="34" charset="0"/>
                          <a:ea typeface="+mn-ea"/>
                          <a:cs typeface="+mn-cs"/>
                        </a:rPr>
                        <a:t>High Ranked Universities</a:t>
                      </a:r>
                      <a:endParaRPr lang="en-IN" sz="1600" kern="1200">
                        <a:solidFill>
                          <a:schemeClr val="dk1"/>
                        </a:solidFill>
                        <a:latin typeface="Calibri" pitchFamily="34" charset="0"/>
                        <a:ea typeface="+mn-ea"/>
                        <a:cs typeface="+mn-cs"/>
                      </a:endParaRPr>
                    </a:p>
                  </a:txBody>
                  <a:tcPr marT="45709" marB="45709"/>
                </a:tc>
                <a:tc>
                  <a:txBody>
                    <a:bodyPr/>
                    <a:lstStyle/>
                    <a:p>
                      <a:pPr marL="0" algn="ctr" defTabSz="914400" rtl="0" eaLnBrk="1" latinLnBrk="0" hangingPunct="1"/>
                      <a:r>
                        <a:rPr lang="en-US" sz="1600" kern="1200">
                          <a:solidFill>
                            <a:schemeClr val="dk1"/>
                          </a:solidFill>
                          <a:latin typeface="Calibri" pitchFamily="34" charset="0"/>
                          <a:ea typeface="+mn-ea"/>
                          <a:cs typeface="+mn-cs"/>
                        </a:rPr>
                        <a:t>70%-85% in 12</a:t>
                      </a:r>
                      <a:r>
                        <a:rPr lang="en-US" sz="1600" kern="1200" baseline="30000">
                          <a:solidFill>
                            <a:schemeClr val="dk1"/>
                          </a:solidFill>
                          <a:latin typeface="Calibri" pitchFamily="34" charset="0"/>
                          <a:ea typeface="+mn-ea"/>
                          <a:cs typeface="+mn-cs"/>
                        </a:rPr>
                        <a:t>th</a:t>
                      </a:r>
                      <a:r>
                        <a:rPr lang="en-US" sz="1600" kern="1200">
                          <a:solidFill>
                            <a:schemeClr val="dk1"/>
                          </a:solidFill>
                          <a:latin typeface="Calibri" pitchFamily="34" charset="0"/>
                          <a:ea typeface="+mn-ea"/>
                          <a:cs typeface="+mn-cs"/>
                        </a:rPr>
                        <a:t> Standard</a:t>
                      </a:r>
                      <a:endParaRPr lang="en-IN" sz="1600" kern="1200">
                        <a:solidFill>
                          <a:schemeClr val="dk1"/>
                        </a:solidFill>
                        <a:latin typeface="Calibri" pitchFamily="34" charset="0"/>
                        <a:ea typeface="+mn-ea"/>
                        <a:cs typeface="+mn-cs"/>
                      </a:endParaRPr>
                    </a:p>
                  </a:txBody>
                  <a:tcPr marT="45709" marB="45709"/>
                </a:tc>
                <a:extLst>
                  <a:ext uri="{0D108BD9-81ED-4DB2-BD59-A6C34878D82A}">
                    <a16:rowId xmlns:a16="http://schemas.microsoft.com/office/drawing/2014/main" val="2422651695"/>
                  </a:ext>
                </a:extLst>
              </a:tr>
              <a:tr h="372862">
                <a:tc>
                  <a:txBody>
                    <a:bodyPr/>
                    <a:lstStyle/>
                    <a:p>
                      <a:pPr marL="0" algn="ctr" defTabSz="914400" rtl="0" eaLnBrk="1" latinLnBrk="0" hangingPunct="1"/>
                      <a:r>
                        <a:rPr lang="en-US" sz="1600" kern="1200">
                          <a:solidFill>
                            <a:schemeClr val="dk1"/>
                          </a:solidFill>
                          <a:latin typeface="Calibri" pitchFamily="34" charset="0"/>
                          <a:ea typeface="+mn-ea"/>
                          <a:cs typeface="+mn-cs"/>
                        </a:rPr>
                        <a:t>Middle Ranked Universities</a:t>
                      </a:r>
                      <a:endParaRPr lang="en-IN" sz="1600" kern="1200">
                        <a:solidFill>
                          <a:schemeClr val="dk1"/>
                        </a:solidFill>
                        <a:latin typeface="Calibri" pitchFamily="34" charset="0"/>
                        <a:ea typeface="+mn-ea"/>
                        <a:cs typeface="+mn-cs"/>
                      </a:endParaRPr>
                    </a:p>
                  </a:txBody>
                  <a:tcPr marT="45709" marB="45709"/>
                </a:tc>
                <a:tc>
                  <a:txBody>
                    <a:bodyPr/>
                    <a:lstStyle/>
                    <a:p>
                      <a:pPr marL="0" algn="ctr" defTabSz="914400" rtl="0" eaLnBrk="1" latinLnBrk="0" hangingPunct="1"/>
                      <a:r>
                        <a:rPr lang="en-US" sz="1600" kern="1200">
                          <a:solidFill>
                            <a:schemeClr val="dk1"/>
                          </a:solidFill>
                          <a:latin typeface="Calibri" pitchFamily="34" charset="0"/>
                          <a:ea typeface="+mn-ea"/>
                          <a:cs typeface="+mn-cs"/>
                        </a:rPr>
                        <a:t>60%-70% in 12</a:t>
                      </a:r>
                      <a:r>
                        <a:rPr lang="en-US" sz="1600" kern="1200" baseline="30000">
                          <a:solidFill>
                            <a:schemeClr val="dk1"/>
                          </a:solidFill>
                          <a:latin typeface="Calibri" pitchFamily="34" charset="0"/>
                          <a:ea typeface="+mn-ea"/>
                          <a:cs typeface="+mn-cs"/>
                        </a:rPr>
                        <a:t>th</a:t>
                      </a:r>
                      <a:r>
                        <a:rPr lang="en-US" sz="1600" kern="1200">
                          <a:solidFill>
                            <a:schemeClr val="dk1"/>
                          </a:solidFill>
                          <a:latin typeface="Calibri" pitchFamily="34" charset="0"/>
                          <a:ea typeface="+mn-ea"/>
                          <a:cs typeface="+mn-cs"/>
                        </a:rPr>
                        <a:t> Standard</a:t>
                      </a:r>
                      <a:endParaRPr lang="en-IN" sz="1600" kern="1200">
                        <a:solidFill>
                          <a:schemeClr val="dk1"/>
                        </a:solidFill>
                        <a:latin typeface="Calibri" pitchFamily="34" charset="0"/>
                        <a:ea typeface="+mn-ea"/>
                        <a:cs typeface="+mn-cs"/>
                      </a:endParaRPr>
                    </a:p>
                  </a:txBody>
                  <a:tcPr marT="45709" marB="45709"/>
                </a:tc>
                <a:extLst>
                  <a:ext uri="{0D108BD9-81ED-4DB2-BD59-A6C34878D82A}">
                    <a16:rowId xmlns:a16="http://schemas.microsoft.com/office/drawing/2014/main" val="2337117285"/>
                  </a:ext>
                </a:extLst>
              </a:tr>
              <a:tr h="505602">
                <a:tc>
                  <a:txBody>
                    <a:bodyPr/>
                    <a:lstStyle/>
                    <a:p>
                      <a:pPr marL="0" algn="ctr" defTabSz="914400" rtl="0" eaLnBrk="1" latinLnBrk="0" hangingPunct="1"/>
                      <a:r>
                        <a:rPr lang="en-US" sz="1600" kern="1200">
                          <a:solidFill>
                            <a:schemeClr val="dk1"/>
                          </a:solidFill>
                          <a:latin typeface="Calibri" pitchFamily="34" charset="0"/>
                          <a:ea typeface="+mn-ea"/>
                          <a:cs typeface="+mn-cs"/>
                        </a:rPr>
                        <a:t>Low Ranked Universities</a:t>
                      </a:r>
                      <a:endParaRPr lang="en-IN" sz="1600" kern="1200">
                        <a:solidFill>
                          <a:schemeClr val="dk1"/>
                        </a:solidFill>
                        <a:latin typeface="Calibri" pitchFamily="34" charset="0"/>
                        <a:ea typeface="+mn-ea"/>
                        <a:cs typeface="+mn-cs"/>
                      </a:endParaRPr>
                    </a:p>
                  </a:txBody>
                  <a:tcPr marT="45709" marB="45709"/>
                </a:tc>
                <a:tc>
                  <a:txBody>
                    <a:bodyPr/>
                    <a:lstStyle/>
                    <a:p>
                      <a:pPr marL="0" algn="ctr" defTabSz="914400" rtl="0" eaLnBrk="1" latinLnBrk="0" hangingPunct="1"/>
                      <a:r>
                        <a:rPr lang="en-US" sz="1600" kern="1200">
                          <a:solidFill>
                            <a:schemeClr val="dk1"/>
                          </a:solidFill>
                          <a:latin typeface="Calibri" pitchFamily="34" charset="0"/>
                          <a:ea typeface="+mn-ea"/>
                          <a:cs typeface="+mn-cs"/>
                        </a:rPr>
                        <a:t>55% - 60% in 12</a:t>
                      </a:r>
                      <a:r>
                        <a:rPr lang="en-US" sz="1600" kern="1200" baseline="30000">
                          <a:solidFill>
                            <a:schemeClr val="dk1"/>
                          </a:solidFill>
                          <a:latin typeface="Calibri" pitchFamily="34" charset="0"/>
                          <a:ea typeface="+mn-ea"/>
                          <a:cs typeface="+mn-cs"/>
                        </a:rPr>
                        <a:t>th</a:t>
                      </a:r>
                      <a:r>
                        <a:rPr lang="en-US" sz="1600" kern="1200">
                          <a:solidFill>
                            <a:schemeClr val="dk1"/>
                          </a:solidFill>
                          <a:latin typeface="Calibri" pitchFamily="34" charset="0"/>
                          <a:ea typeface="+mn-ea"/>
                          <a:cs typeface="+mn-cs"/>
                        </a:rPr>
                        <a:t> Standard</a:t>
                      </a:r>
                      <a:endParaRPr lang="en-IN" sz="1600" kern="1200">
                        <a:solidFill>
                          <a:schemeClr val="dk1"/>
                        </a:solidFill>
                        <a:latin typeface="Calibri" pitchFamily="34" charset="0"/>
                        <a:ea typeface="+mn-ea"/>
                        <a:cs typeface="+mn-cs"/>
                      </a:endParaRPr>
                    </a:p>
                  </a:txBody>
                  <a:tcPr marT="45709" marB="45709"/>
                </a:tc>
                <a:extLst>
                  <a:ext uri="{0D108BD9-81ED-4DB2-BD59-A6C34878D82A}">
                    <a16:rowId xmlns:a16="http://schemas.microsoft.com/office/drawing/2014/main" val="3128122080"/>
                  </a:ext>
                </a:extLst>
              </a:tr>
            </a:tbl>
          </a:graphicData>
        </a:graphic>
      </p:graphicFrame>
      <p:sp>
        <p:nvSpPr>
          <p:cNvPr id="5" name="Rectangle 4">
            <a:extLst>
              <a:ext uri="{FF2B5EF4-FFF2-40B4-BE49-F238E27FC236}">
                <a16:creationId xmlns:a16="http://schemas.microsoft.com/office/drawing/2014/main" id="{CDE3F3B7-8582-4CF5-8E1A-D8C74DC2438B}"/>
              </a:ext>
            </a:extLst>
          </p:cNvPr>
          <p:cNvSpPr/>
          <p:nvPr/>
        </p:nvSpPr>
        <p:spPr>
          <a:xfrm>
            <a:off x="152400" y="2839508"/>
            <a:ext cx="9601200" cy="3262432"/>
          </a:xfrm>
          <a:prstGeom prst="rect">
            <a:avLst/>
          </a:prstGeom>
        </p:spPr>
        <p:txBody>
          <a:bodyPr wrap="square">
            <a:spAutoFit/>
          </a:bodyPr>
          <a:lstStyle/>
          <a:p>
            <a:pPr marL="252000">
              <a:spcBef>
                <a:spcPts val="600"/>
              </a:spcBef>
              <a:defRPr/>
            </a:pPr>
            <a:r>
              <a:rPr lang="en-US" sz="1600" b="1">
                <a:latin typeface="Calibri" pitchFamily="34" charset="0"/>
              </a:rPr>
              <a:t>Subject specific Requirement:</a:t>
            </a:r>
          </a:p>
          <a:p>
            <a:pPr marL="537750" indent="-285750">
              <a:spcBef>
                <a:spcPts val="600"/>
              </a:spcBef>
              <a:buFont typeface="Wingdings" panose="05000000000000000000" pitchFamily="2" charset="2"/>
              <a:buChar char="q"/>
              <a:defRPr/>
            </a:pPr>
            <a:r>
              <a:rPr lang="en-US" sz="1600">
                <a:latin typeface="Calibri" pitchFamily="34" charset="0"/>
              </a:rPr>
              <a:t>For Engineering degrees, a score of 60% - 85% is required in Mathematics and Physics in 12</a:t>
            </a:r>
            <a:r>
              <a:rPr lang="en-US" sz="1600" baseline="30000">
                <a:latin typeface="Calibri" pitchFamily="34" charset="0"/>
              </a:rPr>
              <a:t>th</a:t>
            </a:r>
            <a:r>
              <a:rPr lang="en-US" sz="1600">
                <a:latin typeface="Calibri" pitchFamily="34" charset="0"/>
              </a:rPr>
              <a:t> Standard depending on the university.</a:t>
            </a:r>
          </a:p>
          <a:p>
            <a:pPr marL="537750" indent="-285750">
              <a:spcBef>
                <a:spcPts val="600"/>
              </a:spcBef>
              <a:buFont typeface="Wingdings" panose="05000000000000000000" pitchFamily="2" charset="2"/>
              <a:buChar char="q"/>
              <a:defRPr/>
            </a:pPr>
            <a:r>
              <a:rPr lang="en-US" sz="1600">
                <a:latin typeface="Calibri" pitchFamily="34" charset="0"/>
              </a:rPr>
              <a:t>For Business degrees a score of 55% - 85% is required in Mathematics depending on the University and other relevant subjects in 12</a:t>
            </a:r>
            <a:r>
              <a:rPr lang="en-US" sz="1600" baseline="30000">
                <a:latin typeface="Calibri" pitchFamily="34" charset="0"/>
              </a:rPr>
              <a:t>th</a:t>
            </a:r>
            <a:r>
              <a:rPr lang="en-US" sz="1600">
                <a:latin typeface="Calibri" pitchFamily="34" charset="0"/>
              </a:rPr>
              <a:t> standard with few exceptions where the Mathematics score in 10</a:t>
            </a:r>
            <a:r>
              <a:rPr lang="en-US" sz="1600" baseline="30000">
                <a:latin typeface="Calibri" pitchFamily="34" charset="0"/>
              </a:rPr>
              <a:t>th</a:t>
            </a:r>
            <a:r>
              <a:rPr lang="en-US" sz="1600">
                <a:latin typeface="Calibri" pitchFamily="34" charset="0"/>
              </a:rPr>
              <a:t> Standard is considered.</a:t>
            </a:r>
          </a:p>
          <a:p>
            <a:pPr marL="537750" indent="-285750">
              <a:spcBef>
                <a:spcPts val="600"/>
              </a:spcBef>
              <a:buFont typeface="Wingdings" panose="05000000000000000000" pitchFamily="2" charset="2"/>
              <a:buChar char="q"/>
              <a:defRPr/>
            </a:pPr>
            <a:r>
              <a:rPr lang="en-US" sz="1600">
                <a:latin typeface="Calibri" pitchFamily="34" charset="0"/>
              </a:rPr>
              <a:t>Similarly, for other degrees minimum subject specific scores may be required in 12</a:t>
            </a:r>
            <a:r>
              <a:rPr lang="en-US" sz="1600" baseline="30000">
                <a:latin typeface="Calibri" pitchFamily="34" charset="0"/>
              </a:rPr>
              <a:t>th S</a:t>
            </a:r>
            <a:r>
              <a:rPr lang="en-US" sz="1600">
                <a:latin typeface="Calibri" pitchFamily="34" charset="0"/>
              </a:rPr>
              <a:t>tandard.</a:t>
            </a:r>
          </a:p>
          <a:p>
            <a:pPr marL="537750" indent="-285750">
              <a:spcBef>
                <a:spcPts val="600"/>
              </a:spcBef>
              <a:buFont typeface="Wingdings" panose="05000000000000000000" pitchFamily="2" charset="2"/>
              <a:buChar char="q"/>
              <a:defRPr/>
            </a:pPr>
            <a:endParaRPr lang="en-US" sz="1600">
              <a:latin typeface="Calibri" pitchFamily="34" charset="0"/>
            </a:endParaRPr>
          </a:p>
          <a:p>
            <a:pPr marL="252000">
              <a:spcBef>
                <a:spcPts val="600"/>
              </a:spcBef>
              <a:defRPr/>
            </a:pPr>
            <a:r>
              <a:rPr lang="en-US" sz="1600" b="1">
                <a:latin typeface="Calibri" pitchFamily="34" charset="0"/>
              </a:rPr>
              <a:t>IELTS Requirements</a:t>
            </a:r>
          </a:p>
          <a:p>
            <a:pPr marL="537750" indent="-285750">
              <a:spcBef>
                <a:spcPts val="600"/>
              </a:spcBef>
              <a:buFont typeface="Wingdings" panose="05000000000000000000" pitchFamily="2" charset="2"/>
              <a:buChar char="q"/>
              <a:defRPr/>
            </a:pPr>
            <a:r>
              <a:rPr lang="en-US" sz="1600">
                <a:latin typeface="Calibri" pitchFamily="34" charset="0"/>
              </a:rPr>
              <a:t>IELTS requirement  ranges from  6.0 / 6.5 with no band less than 5.5 depending upon the course and the university.</a:t>
            </a:r>
          </a:p>
        </p:txBody>
      </p:sp>
      <p:sp>
        <p:nvSpPr>
          <p:cNvPr id="43041" name="Line 42"/>
          <p:cNvSpPr>
            <a:spLocks noChangeShapeType="1"/>
          </p:cNvSpPr>
          <p:nvPr/>
        </p:nvSpPr>
        <p:spPr bwMode="auto">
          <a:xfrm>
            <a:off x="0" y="568648"/>
            <a:ext cx="9906000" cy="0"/>
          </a:xfrm>
          <a:prstGeom prst="line">
            <a:avLst/>
          </a:prstGeom>
          <a:noFill/>
          <a:ln w="762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43" name="Rectangle 9"/>
          <p:cNvSpPr>
            <a:spLocks noChangeArrowheads="1"/>
          </p:cNvSpPr>
          <p:nvPr/>
        </p:nvSpPr>
        <p:spPr bwMode="auto">
          <a:xfrm>
            <a:off x="0" y="45428"/>
            <a:ext cx="4477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solidFill>
                  <a:srgbClr val="003399"/>
                </a:solidFill>
                <a:latin typeface="Constantia" panose="02030602050306030303" pitchFamily="18" charset="0"/>
                <a:cs typeface="Calibri" panose="020F0502020204030204" pitchFamily="34" charset="0"/>
              </a:rPr>
              <a:t>Entry Criteria for Bachelor’s</a:t>
            </a:r>
          </a:p>
        </p:txBody>
      </p:sp>
      <p:pic>
        <p:nvPicPr>
          <p:cNvPr id="2" name="Picture 1">
            <a:extLst>
              <a:ext uri="{FF2B5EF4-FFF2-40B4-BE49-F238E27FC236}">
                <a16:creationId xmlns:a16="http://schemas.microsoft.com/office/drawing/2014/main" id="{EC878AE3-5A86-8DFF-C23E-CBC2271D89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085" y="5936416"/>
            <a:ext cx="2220686" cy="921584"/>
          </a:xfrm>
          <a:prstGeom prst="rect">
            <a:avLst/>
          </a:prstGeom>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FFCEE6E-A9BB-4A39-A6BA-0507E7B9CA9A}"/>
              </a:ext>
            </a:extLst>
          </p:cNvPr>
          <p:cNvGraphicFramePr>
            <a:graphicFrameLocks noGrp="1"/>
          </p:cNvGraphicFramePr>
          <p:nvPr>
            <p:extLst>
              <p:ext uri="{D42A27DB-BD31-4B8C-83A1-F6EECF244321}">
                <p14:modId xmlns:p14="http://schemas.microsoft.com/office/powerpoint/2010/main" val="1988044737"/>
              </p:ext>
            </p:extLst>
          </p:nvPr>
        </p:nvGraphicFramePr>
        <p:xfrm>
          <a:off x="1496997" y="964889"/>
          <a:ext cx="6912006" cy="1950912"/>
        </p:xfrm>
        <a:graphic>
          <a:graphicData uri="http://schemas.openxmlformats.org/drawingml/2006/table">
            <a:tbl>
              <a:tblPr firstRow="1" bandRow="1">
                <a:tableStyleId>{5C22544A-7EE6-4342-B048-85BDC9FD1C3A}</a:tableStyleId>
              </a:tblPr>
              <a:tblGrid>
                <a:gridCol w="3482182">
                  <a:extLst>
                    <a:ext uri="{9D8B030D-6E8A-4147-A177-3AD203B41FA5}">
                      <a16:colId xmlns:a16="http://schemas.microsoft.com/office/drawing/2014/main" val="480062319"/>
                    </a:ext>
                  </a:extLst>
                </a:gridCol>
                <a:gridCol w="3429824">
                  <a:extLst>
                    <a:ext uri="{9D8B030D-6E8A-4147-A177-3AD203B41FA5}">
                      <a16:colId xmlns:a16="http://schemas.microsoft.com/office/drawing/2014/main" val="2623478530"/>
                    </a:ext>
                  </a:extLst>
                </a:gridCol>
              </a:tblGrid>
              <a:tr h="478012">
                <a:tc>
                  <a:txBody>
                    <a:bodyPr/>
                    <a:lstStyle/>
                    <a:p>
                      <a:pPr marL="0" algn="ctr" defTabSz="914400" rtl="0" eaLnBrk="1" latinLnBrk="0" hangingPunct="1"/>
                      <a:r>
                        <a:rPr lang="en-US" sz="1800" kern="1200">
                          <a:solidFill>
                            <a:schemeClr val="dk1"/>
                          </a:solidFill>
                          <a:latin typeface="Calibri" pitchFamily="34" charset="0"/>
                          <a:ea typeface="+mn-ea"/>
                          <a:cs typeface="+mn-cs"/>
                        </a:rPr>
                        <a:t>Type of University</a:t>
                      </a:r>
                      <a:endParaRPr lang="en-IN" sz="1800" kern="1200">
                        <a:solidFill>
                          <a:schemeClr val="dk1"/>
                        </a:solidFill>
                        <a:latin typeface="Calibri" pitchFamily="34" charset="0"/>
                        <a:ea typeface="+mn-ea"/>
                        <a:cs typeface="+mn-cs"/>
                      </a:endParaRPr>
                    </a:p>
                  </a:txBody>
                  <a:tcPr marT="45709" marB="45709"/>
                </a:tc>
                <a:tc>
                  <a:txBody>
                    <a:bodyPr/>
                    <a:lstStyle/>
                    <a:p>
                      <a:pPr marL="0" algn="ctr" defTabSz="914400" rtl="0" eaLnBrk="1" latinLnBrk="0" hangingPunct="1"/>
                      <a:r>
                        <a:rPr lang="en-US" sz="1800" kern="1200">
                          <a:solidFill>
                            <a:schemeClr val="dk1"/>
                          </a:solidFill>
                          <a:latin typeface="Calibri" pitchFamily="34" charset="0"/>
                          <a:ea typeface="+mn-ea"/>
                          <a:cs typeface="+mn-cs"/>
                        </a:rPr>
                        <a:t>Entry Requirements</a:t>
                      </a:r>
                      <a:endParaRPr lang="en-IN" sz="1800" kern="1200">
                        <a:solidFill>
                          <a:schemeClr val="dk1"/>
                        </a:solidFill>
                        <a:latin typeface="Calibri" pitchFamily="34" charset="0"/>
                        <a:ea typeface="+mn-ea"/>
                        <a:cs typeface="+mn-cs"/>
                      </a:endParaRPr>
                    </a:p>
                  </a:txBody>
                  <a:tcPr marT="45709" marB="45709"/>
                </a:tc>
                <a:extLst>
                  <a:ext uri="{0D108BD9-81ED-4DB2-BD59-A6C34878D82A}">
                    <a16:rowId xmlns:a16="http://schemas.microsoft.com/office/drawing/2014/main" val="2829578561"/>
                  </a:ext>
                </a:extLst>
              </a:tr>
              <a:tr h="518384">
                <a:tc>
                  <a:txBody>
                    <a:bodyPr/>
                    <a:lstStyle/>
                    <a:p>
                      <a:pPr marL="0" algn="ctr" defTabSz="914400" rtl="0" eaLnBrk="1" latinLnBrk="0" hangingPunct="1"/>
                      <a:r>
                        <a:rPr lang="en-US" sz="1600" kern="1200">
                          <a:solidFill>
                            <a:schemeClr val="dk1"/>
                          </a:solidFill>
                          <a:latin typeface="Calibri" pitchFamily="34" charset="0"/>
                          <a:ea typeface="+mn-ea"/>
                          <a:cs typeface="+mn-cs"/>
                        </a:rPr>
                        <a:t>High Ranked Universities</a:t>
                      </a:r>
                      <a:endParaRPr lang="en-IN" sz="1600" kern="1200">
                        <a:solidFill>
                          <a:schemeClr val="dk1"/>
                        </a:solidFill>
                        <a:latin typeface="Calibri" pitchFamily="34" charset="0"/>
                        <a:ea typeface="+mn-ea"/>
                        <a:cs typeface="+mn-cs"/>
                      </a:endParaRPr>
                    </a:p>
                  </a:txBody>
                  <a:tcPr marT="45709" marB="45709"/>
                </a:tc>
                <a:tc>
                  <a:txBody>
                    <a:bodyPr/>
                    <a:lstStyle/>
                    <a:p>
                      <a:pPr marL="0" algn="ctr" defTabSz="914400" rtl="0" eaLnBrk="1" latinLnBrk="0" hangingPunct="1"/>
                      <a:r>
                        <a:rPr lang="en-US" sz="1600" kern="1200">
                          <a:solidFill>
                            <a:schemeClr val="dk1"/>
                          </a:solidFill>
                          <a:latin typeface="Calibri" pitchFamily="34" charset="0"/>
                          <a:ea typeface="+mn-ea"/>
                          <a:cs typeface="+mn-cs"/>
                        </a:rPr>
                        <a:t>60%-70% in Bachelors</a:t>
                      </a:r>
                      <a:endParaRPr lang="en-IN" sz="1600" kern="1200">
                        <a:solidFill>
                          <a:schemeClr val="dk1"/>
                        </a:solidFill>
                        <a:latin typeface="Calibri" pitchFamily="34" charset="0"/>
                        <a:ea typeface="+mn-ea"/>
                        <a:cs typeface="+mn-cs"/>
                      </a:endParaRPr>
                    </a:p>
                  </a:txBody>
                  <a:tcPr marT="45709" marB="45709"/>
                </a:tc>
                <a:extLst>
                  <a:ext uri="{0D108BD9-81ED-4DB2-BD59-A6C34878D82A}">
                    <a16:rowId xmlns:a16="http://schemas.microsoft.com/office/drawing/2014/main" val="2422651695"/>
                  </a:ext>
                </a:extLst>
              </a:tr>
              <a:tr h="457512">
                <a:tc>
                  <a:txBody>
                    <a:bodyPr/>
                    <a:lstStyle/>
                    <a:p>
                      <a:pPr marL="0" algn="ctr" defTabSz="914400" rtl="0" eaLnBrk="1" latinLnBrk="0" hangingPunct="1"/>
                      <a:r>
                        <a:rPr lang="en-US" sz="1600" kern="1200">
                          <a:solidFill>
                            <a:schemeClr val="dk1"/>
                          </a:solidFill>
                          <a:latin typeface="Calibri" pitchFamily="34" charset="0"/>
                          <a:ea typeface="+mn-ea"/>
                          <a:cs typeface="+mn-cs"/>
                        </a:rPr>
                        <a:t>Middle Ranked Universities</a:t>
                      </a:r>
                      <a:endParaRPr lang="en-IN" sz="1600" kern="1200">
                        <a:solidFill>
                          <a:schemeClr val="dk1"/>
                        </a:solidFill>
                        <a:latin typeface="Calibri" pitchFamily="34" charset="0"/>
                        <a:ea typeface="+mn-ea"/>
                        <a:cs typeface="+mn-cs"/>
                      </a:endParaRPr>
                    </a:p>
                  </a:txBody>
                  <a:tcPr marT="45709" marB="45709"/>
                </a:tc>
                <a:tc>
                  <a:txBody>
                    <a:bodyPr/>
                    <a:lstStyle/>
                    <a:p>
                      <a:pPr marL="0" algn="ctr" defTabSz="914400" rtl="0" eaLnBrk="1" latinLnBrk="0" hangingPunct="1"/>
                      <a:r>
                        <a:rPr lang="en-US" sz="1600" kern="1200">
                          <a:solidFill>
                            <a:schemeClr val="dk1"/>
                          </a:solidFill>
                          <a:latin typeface="Calibri" pitchFamily="34" charset="0"/>
                          <a:ea typeface="+mn-ea"/>
                          <a:cs typeface="+mn-cs"/>
                        </a:rPr>
                        <a:t>55-65% in Bachelors</a:t>
                      </a:r>
                      <a:endParaRPr lang="en-IN" sz="1600" kern="1200">
                        <a:solidFill>
                          <a:schemeClr val="dk1"/>
                        </a:solidFill>
                        <a:latin typeface="Calibri" pitchFamily="34" charset="0"/>
                        <a:ea typeface="+mn-ea"/>
                        <a:cs typeface="+mn-cs"/>
                      </a:endParaRPr>
                    </a:p>
                  </a:txBody>
                  <a:tcPr marT="45709" marB="45709"/>
                </a:tc>
                <a:extLst>
                  <a:ext uri="{0D108BD9-81ED-4DB2-BD59-A6C34878D82A}">
                    <a16:rowId xmlns:a16="http://schemas.microsoft.com/office/drawing/2014/main" val="2337117285"/>
                  </a:ext>
                </a:extLst>
              </a:tr>
              <a:tr h="497004">
                <a:tc>
                  <a:txBody>
                    <a:bodyPr/>
                    <a:lstStyle/>
                    <a:p>
                      <a:pPr marL="0" algn="ctr" defTabSz="914400" rtl="0" eaLnBrk="1" latinLnBrk="0" hangingPunct="1"/>
                      <a:r>
                        <a:rPr lang="en-US" sz="1600" kern="1200">
                          <a:solidFill>
                            <a:schemeClr val="dk1"/>
                          </a:solidFill>
                          <a:latin typeface="Calibri" pitchFamily="34" charset="0"/>
                          <a:ea typeface="+mn-ea"/>
                          <a:cs typeface="+mn-cs"/>
                        </a:rPr>
                        <a:t>Low Ranked Universities</a:t>
                      </a:r>
                      <a:endParaRPr lang="en-IN" sz="1600" kern="1200">
                        <a:solidFill>
                          <a:schemeClr val="dk1"/>
                        </a:solidFill>
                        <a:latin typeface="Calibri" pitchFamily="34" charset="0"/>
                        <a:ea typeface="+mn-ea"/>
                        <a:cs typeface="+mn-cs"/>
                      </a:endParaRPr>
                    </a:p>
                  </a:txBody>
                  <a:tcPr marT="45709" marB="45709"/>
                </a:tc>
                <a:tc>
                  <a:txBody>
                    <a:bodyPr/>
                    <a:lstStyle/>
                    <a:p>
                      <a:pPr marL="0" algn="ctr" defTabSz="914400" rtl="0" eaLnBrk="1" latinLnBrk="0" hangingPunct="1"/>
                      <a:r>
                        <a:rPr lang="en-US" sz="1600" kern="1200">
                          <a:solidFill>
                            <a:schemeClr val="dk1"/>
                          </a:solidFill>
                          <a:latin typeface="Calibri" pitchFamily="34" charset="0"/>
                          <a:ea typeface="+mn-ea"/>
                          <a:cs typeface="+mn-cs"/>
                        </a:rPr>
                        <a:t>50-55% in Bachelors</a:t>
                      </a:r>
                      <a:endParaRPr lang="en-IN" sz="1600" kern="1200">
                        <a:solidFill>
                          <a:schemeClr val="dk1"/>
                        </a:solidFill>
                        <a:latin typeface="Calibri" pitchFamily="34" charset="0"/>
                        <a:ea typeface="+mn-ea"/>
                        <a:cs typeface="+mn-cs"/>
                      </a:endParaRPr>
                    </a:p>
                  </a:txBody>
                  <a:tcPr marT="45709" marB="45709"/>
                </a:tc>
                <a:extLst>
                  <a:ext uri="{0D108BD9-81ED-4DB2-BD59-A6C34878D82A}">
                    <a16:rowId xmlns:a16="http://schemas.microsoft.com/office/drawing/2014/main" val="3128122080"/>
                  </a:ext>
                </a:extLst>
              </a:tr>
            </a:tbl>
          </a:graphicData>
        </a:graphic>
      </p:graphicFrame>
      <p:sp>
        <p:nvSpPr>
          <p:cNvPr id="42016" name="Line 42"/>
          <p:cNvSpPr>
            <a:spLocks noChangeShapeType="1"/>
          </p:cNvSpPr>
          <p:nvPr/>
        </p:nvSpPr>
        <p:spPr bwMode="auto">
          <a:xfrm>
            <a:off x="0" y="693197"/>
            <a:ext cx="9906000" cy="0"/>
          </a:xfrm>
          <a:prstGeom prst="line">
            <a:avLst/>
          </a:prstGeom>
          <a:noFill/>
          <a:ln w="762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Text Box 2">
            <a:extLst>
              <a:ext uri="{FF2B5EF4-FFF2-40B4-BE49-F238E27FC236}">
                <a16:creationId xmlns:a16="http://schemas.microsoft.com/office/drawing/2014/main" id="{F9DA3919-5460-4A34-989E-4C30F06612E8}"/>
              </a:ext>
            </a:extLst>
          </p:cNvPr>
          <p:cNvSpPr txBox="1">
            <a:spLocks noChangeArrowheads="1"/>
          </p:cNvSpPr>
          <p:nvPr/>
        </p:nvSpPr>
        <p:spPr bwMode="auto">
          <a:xfrm>
            <a:off x="106533" y="139549"/>
            <a:ext cx="4208015" cy="40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defPPr>
              <a:defRPr lang="en-US"/>
            </a:defPPr>
            <a:lvl1pPr marL="11397">
              <a:lnSpc>
                <a:spcPts val="2297"/>
              </a:lnSpc>
              <a:spcBef>
                <a:spcPts val="115"/>
              </a:spcBef>
              <a:buNone/>
              <a:defRPr sz="3200">
                <a:solidFill>
                  <a:srgbClr val="003399"/>
                </a:solidFill>
                <a:latin typeface="+mj-lt"/>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sz="2800">
                <a:latin typeface="Constantia" panose="02030602050306030303" pitchFamily="18" charset="0"/>
                <a:cs typeface="Calibri" panose="020F0502020204030204" pitchFamily="34" charset="0"/>
              </a:rPr>
              <a:t>Entry Criteria for Master’s </a:t>
            </a:r>
          </a:p>
        </p:txBody>
      </p:sp>
      <p:sp>
        <p:nvSpPr>
          <p:cNvPr id="2" name="Rectangle 1">
            <a:extLst>
              <a:ext uri="{FF2B5EF4-FFF2-40B4-BE49-F238E27FC236}">
                <a16:creationId xmlns:a16="http://schemas.microsoft.com/office/drawing/2014/main" id="{4674A599-2B0C-449D-8146-99AF7BE54D34}"/>
              </a:ext>
            </a:extLst>
          </p:cNvPr>
          <p:cNvSpPr/>
          <p:nvPr/>
        </p:nvSpPr>
        <p:spPr>
          <a:xfrm>
            <a:off x="228600" y="3429000"/>
            <a:ext cx="9220200" cy="2339102"/>
          </a:xfrm>
          <a:prstGeom prst="rect">
            <a:avLst/>
          </a:prstGeom>
        </p:spPr>
        <p:txBody>
          <a:bodyPr wrap="square">
            <a:spAutoFit/>
          </a:bodyPr>
          <a:lstStyle/>
          <a:p>
            <a:pPr marL="252000">
              <a:spcBef>
                <a:spcPts val="600"/>
              </a:spcBef>
              <a:defRPr/>
            </a:pPr>
            <a:r>
              <a:rPr lang="en-US" b="1">
                <a:latin typeface="Calibri" pitchFamily="34" charset="0"/>
              </a:rPr>
              <a:t>IELTS Requirements:</a:t>
            </a:r>
          </a:p>
          <a:p>
            <a:pPr marL="537750" indent="-285750">
              <a:spcBef>
                <a:spcPts val="600"/>
              </a:spcBef>
              <a:buFont typeface="Wingdings" panose="05000000000000000000" pitchFamily="2" charset="2"/>
              <a:buChar char="q"/>
              <a:defRPr/>
            </a:pPr>
            <a:r>
              <a:rPr lang="en-US">
                <a:latin typeface="Calibri" pitchFamily="34" charset="0"/>
              </a:rPr>
              <a:t>IELTS requirement  ranges from  6.0 / 6.5 with no band less than 5.5 depending upon the course and the University.</a:t>
            </a:r>
          </a:p>
          <a:p>
            <a:pPr marL="537750" indent="-285750">
              <a:spcBef>
                <a:spcPts val="600"/>
              </a:spcBef>
              <a:buFont typeface="Wingdings" panose="05000000000000000000" pitchFamily="2" charset="2"/>
              <a:buChar char="q"/>
              <a:defRPr/>
            </a:pPr>
            <a:endParaRPr lang="en-US">
              <a:latin typeface="Calibri" pitchFamily="34" charset="0"/>
            </a:endParaRPr>
          </a:p>
          <a:p>
            <a:pPr marL="537750" indent="-285750">
              <a:spcBef>
                <a:spcPts val="600"/>
              </a:spcBef>
              <a:buFont typeface="Wingdings" panose="05000000000000000000" pitchFamily="2" charset="2"/>
              <a:buChar char="q"/>
              <a:defRPr/>
            </a:pPr>
            <a:r>
              <a:rPr lang="en-US">
                <a:latin typeface="Calibri" pitchFamily="34" charset="0"/>
              </a:rPr>
              <a:t>Some UK Universities also accepts MOI –Medium of Instruction from graduating University to waive off the IELTS. MOI is not accepted to waive off IELTS for Bachelors.</a:t>
            </a:r>
          </a:p>
          <a:p>
            <a:pPr marL="252000">
              <a:spcBef>
                <a:spcPts val="600"/>
              </a:spcBef>
              <a:defRPr/>
            </a:pPr>
            <a:endParaRPr lang="en-US">
              <a:latin typeface="Calibri" pitchFamily="34" charset="0"/>
            </a:endParaRPr>
          </a:p>
        </p:txBody>
      </p:sp>
      <p:pic>
        <p:nvPicPr>
          <p:cNvPr id="4" name="Picture 3">
            <a:extLst>
              <a:ext uri="{FF2B5EF4-FFF2-40B4-BE49-F238E27FC236}">
                <a16:creationId xmlns:a16="http://schemas.microsoft.com/office/drawing/2014/main" id="{D3A9BF43-C735-4A23-5C99-3E7FB47691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085" y="5936416"/>
            <a:ext cx="2220686" cy="921584"/>
          </a:xfrm>
          <a:prstGeom prst="rect">
            <a:avLst/>
          </a:prstGeom>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E3F3B7-8582-4CF5-8E1A-D8C74DC2438B}"/>
              </a:ext>
            </a:extLst>
          </p:cNvPr>
          <p:cNvSpPr/>
          <p:nvPr/>
        </p:nvSpPr>
        <p:spPr>
          <a:xfrm>
            <a:off x="-76200" y="964555"/>
            <a:ext cx="8763000" cy="2846933"/>
          </a:xfrm>
          <a:prstGeom prst="rect">
            <a:avLst/>
          </a:prstGeom>
        </p:spPr>
        <p:txBody>
          <a:bodyPr wrap="square">
            <a:spAutoFit/>
          </a:bodyPr>
          <a:lstStyle/>
          <a:p>
            <a:pPr marL="252000">
              <a:spcBef>
                <a:spcPts val="600"/>
              </a:spcBef>
              <a:defRPr/>
            </a:pPr>
            <a:r>
              <a:rPr lang="en-US" altLang="en-US" b="1" u="sng">
                <a:latin typeface="Calibri" panose="020F0502020204030204" pitchFamily="34" charset="0"/>
                <a:ea typeface="Calibri" panose="020F0502020204030204" pitchFamily="34" charset="0"/>
                <a:cs typeface="Calibri" panose="020F0502020204030204" pitchFamily="34" charset="0"/>
              </a:rPr>
              <a:t>Foundation Course and Foundation Degree </a:t>
            </a:r>
          </a:p>
          <a:p>
            <a:pPr marL="252000">
              <a:spcBef>
                <a:spcPts val="600"/>
              </a:spcBef>
              <a:defRPr/>
            </a:pPr>
            <a:r>
              <a:rPr lang="en-US" altLang="en-US">
                <a:latin typeface="Calibri" panose="020F0502020204030204" pitchFamily="34" charset="0"/>
                <a:ea typeface="Calibri" panose="020F0502020204030204" pitchFamily="34" charset="0"/>
                <a:cs typeface="Calibri" panose="020F0502020204030204" pitchFamily="34" charset="0"/>
              </a:rPr>
              <a:t>Minimum 40-50% in standard 12th.</a:t>
            </a:r>
          </a:p>
          <a:p>
            <a:pPr marL="252000">
              <a:spcBef>
                <a:spcPts val="600"/>
              </a:spcBef>
              <a:defRPr/>
            </a:pPr>
            <a:endParaRPr lang="en-US" altLang="en-US">
              <a:latin typeface="Calibri" panose="020F0502020204030204" pitchFamily="34" charset="0"/>
              <a:ea typeface="Calibri" panose="020F0502020204030204" pitchFamily="34" charset="0"/>
              <a:cs typeface="Calibri" panose="020F0502020204030204" pitchFamily="34" charset="0"/>
            </a:endParaRPr>
          </a:p>
          <a:p>
            <a:pPr marL="252000">
              <a:spcBef>
                <a:spcPts val="600"/>
              </a:spcBef>
              <a:defRPr/>
            </a:pPr>
            <a:r>
              <a:rPr lang="en-US" altLang="en-US" b="1" u="sng">
                <a:latin typeface="Calibri" panose="020F0502020204030204" pitchFamily="34" charset="0"/>
                <a:ea typeface="Calibri" panose="020F0502020204030204" pitchFamily="34" charset="0"/>
                <a:cs typeface="Calibri" panose="020F0502020204030204" pitchFamily="34" charset="0"/>
              </a:rPr>
              <a:t>IY 1 Diploma – (Leading to 2</a:t>
            </a:r>
            <a:r>
              <a:rPr lang="en-US" altLang="en-US" b="1" u="sng" baseline="30000">
                <a:latin typeface="Calibri" panose="020F0502020204030204" pitchFamily="34" charset="0"/>
                <a:ea typeface="Calibri" panose="020F0502020204030204" pitchFamily="34" charset="0"/>
                <a:cs typeface="Calibri" panose="020F0502020204030204" pitchFamily="34" charset="0"/>
              </a:rPr>
              <a:t>nd</a:t>
            </a:r>
            <a:r>
              <a:rPr lang="en-US" altLang="en-US" b="1" u="sng">
                <a:latin typeface="Calibri" panose="020F0502020204030204" pitchFamily="34" charset="0"/>
                <a:ea typeface="Calibri" panose="020F0502020204030204" pitchFamily="34" charset="0"/>
                <a:cs typeface="Calibri" panose="020F0502020204030204" pitchFamily="34" charset="0"/>
              </a:rPr>
              <a:t> year of Degree) </a:t>
            </a:r>
          </a:p>
          <a:p>
            <a:pPr marL="252000">
              <a:spcBef>
                <a:spcPts val="600"/>
              </a:spcBef>
              <a:defRPr/>
            </a:pPr>
            <a:r>
              <a:rPr lang="en-US" altLang="en-US">
                <a:latin typeface="Calibri" panose="020F0502020204030204" pitchFamily="34" charset="0"/>
                <a:cs typeface="Calibri" panose="020F0502020204030204" pitchFamily="34" charset="0"/>
              </a:rPr>
              <a:t>Minimum 50-55% in standard 12th.</a:t>
            </a:r>
          </a:p>
          <a:p>
            <a:pPr marL="252000">
              <a:spcBef>
                <a:spcPts val="600"/>
              </a:spcBef>
              <a:defRPr/>
            </a:pPr>
            <a:endParaRPr lang="en-US" altLang="en-US">
              <a:latin typeface="Calibri" panose="020F0502020204030204" pitchFamily="34" charset="0"/>
              <a:cs typeface="Calibri" panose="020F0502020204030204" pitchFamily="34" charset="0"/>
            </a:endParaRPr>
          </a:p>
          <a:p>
            <a:pPr marL="252000">
              <a:spcBef>
                <a:spcPts val="600"/>
              </a:spcBef>
              <a:defRPr/>
            </a:pPr>
            <a:r>
              <a:rPr lang="en-US" altLang="en-US" b="1" u="sng">
                <a:latin typeface="Calibri" panose="020F0502020204030204" pitchFamily="34" charset="0"/>
                <a:ea typeface="Calibri" panose="020F0502020204030204" pitchFamily="34" charset="0"/>
                <a:cs typeface="Calibri" panose="020F0502020204030204" pitchFamily="34" charset="0"/>
              </a:rPr>
              <a:t>Pre-Masters</a:t>
            </a:r>
          </a:p>
          <a:p>
            <a:pPr marL="252000">
              <a:spcBef>
                <a:spcPts val="600"/>
              </a:spcBef>
              <a:defRPr/>
            </a:pPr>
            <a:r>
              <a:rPr lang="en-US">
                <a:latin typeface="Calibri" panose="020F0502020204030204" pitchFamily="34" charset="0"/>
                <a:cs typeface="Calibri" panose="020F0502020204030204" pitchFamily="34" charset="0"/>
              </a:rPr>
              <a:t>Minimum 50% required in Bachelor’s degree.</a:t>
            </a:r>
          </a:p>
        </p:txBody>
      </p:sp>
      <p:sp>
        <p:nvSpPr>
          <p:cNvPr id="43041" name="Line 42"/>
          <p:cNvSpPr>
            <a:spLocks noChangeShapeType="1"/>
          </p:cNvSpPr>
          <p:nvPr/>
        </p:nvSpPr>
        <p:spPr bwMode="auto">
          <a:xfrm>
            <a:off x="0" y="778302"/>
            <a:ext cx="9906000" cy="0"/>
          </a:xfrm>
          <a:prstGeom prst="line">
            <a:avLst/>
          </a:prstGeom>
          <a:noFill/>
          <a:ln w="762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43" name="Rectangle 9"/>
          <p:cNvSpPr>
            <a:spLocks noChangeArrowheads="1"/>
          </p:cNvSpPr>
          <p:nvPr/>
        </p:nvSpPr>
        <p:spPr bwMode="auto">
          <a:xfrm>
            <a:off x="94932" y="123115"/>
            <a:ext cx="51400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solidFill>
                  <a:srgbClr val="003399"/>
                </a:solidFill>
                <a:latin typeface="Constantia" panose="02030602050306030303" pitchFamily="18" charset="0"/>
                <a:cs typeface="Calibri" panose="020F0502020204030204" pitchFamily="34" charset="0"/>
              </a:rPr>
              <a:t>Entry Criteria for Other Courses</a:t>
            </a:r>
          </a:p>
        </p:txBody>
      </p:sp>
      <p:sp>
        <p:nvSpPr>
          <p:cNvPr id="10" name="Rectangle 9">
            <a:extLst>
              <a:ext uri="{FF2B5EF4-FFF2-40B4-BE49-F238E27FC236}">
                <a16:creationId xmlns:a16="http://schemas.microsoft.com/office/drawing/2014/main" id="{81DA1ED9-156D-4D01-9B16-3910834C3E75}"/>
              </a:ext>
            </a:extLst>
          </p:cNvPr>
          <p:cNvSpPr/>
          <p:nvPr/>
        </p:nvSpPr>
        <p:spPr>
          <a:xfrm>
            <a:off x="-76200" y="3962400"/>
            <a:ext cx="9220200" cy="723275"/>
          </a:xfrm>
          <a:prstGeom prst="rect">
            <a:avLst/>
          </a:prstGeom>
        </p:spPr>
        <p:txBody>
          <a:bodyPr wrap="square">
            <a:spAutoFit/>
          </a:bodyPr>
          <a:lstStyle/>
          <a:p>
            <a:pPr marL="252000">
              <a:spcBef>
                <a:spcPts val="600"/>
              </a:spcBef>
              <a:defRPr/>
            </a:pPr>
            <a:r>
              <a:rPr lang="en-US" b="1" u="sng">
                <a:latin typeface="Calibri" pitchFamily="34" charset="0"/>
              </a:rPr>
              <a:t>IELTS Requirements:</a:t>
            </a:r>
          </a:p>
          <a:p>
            <a:pPr marL="252000">
              <a:spcBef>
                <a:spcPts val="600"/>
              </a:spcBef>
              <a:defRPr/>
            </a:pPr>
            <a:r>
              <a:rPr lang="en-US">
                <a:latin typeface="Calibri" pitchFamily="34" charset="0"/>
              </a:rPr>
              <a:t>Student needs to have a UKVI IELTS for all the above-mentioned courses.</a:t>
            </a:r>
          </a:p>
        </p:txBody>
      </p:sp>
      <p:pic>
        <p:nvPicPr>
          <p:cNvPr id="2" name="Picture 1">
            <a:extLst>
              <a:ext uri="{FF2B5EF4-FFF2-40B4-BE49-F238E27FC236}">
                <a16:creationId xmlns:a16="http://schemas.microsoft.com/office/drawing/2014/main" id="{3DEB7C56-0A87-0063-8DE3-6EDB7E8F42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085" y="5936416"/>
            <a:ext cx="2220686" cy="921584"/>
          </a:xfrm>
          <a:prstGeom prst="rect">
            <a:avLst/>
          </a:prstGeom>
        </p:spPr>
      </p:pic>
    </p:spTree>
    <p:extLst>
      <p:ext uri="{BB962C8B-B14F-4D97-AF65-F5344CB8AC3E}">
        <p14:creationId xmlns:p14="http://schemas.microsoft.com/office/powerpoint/2010/main" val="369936336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136">
            <a:extLst>
              <a:ext uri="{FF2B5EF4-FFF2-40B4-BE49-F238E27FC236}">
                <a16:creationId xmlns:a16="http://schemas.microsoft.com/office/drawing/2014/main" id="{521C4EA8-6B83-4338-913D-D75D3C4F3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5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8" name="Text Box 4"/>
          <p:cNvSpPr txBox="1">
            <a:spLocks noChangeArrowheads="1"/>
          </p:cNvSpPr>
          <p:nvPr/>
        </p:nvSpPr>
        <p:spPr bwMode="auto">
          <a:xfrm>
            <a:off x="122281" y="2372008"/>
            <a:ext cx="2982347" cy="196278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spcAft>
                <a:spcPts val="600"/>
              </a:spcAft>
              <a:buNone/>
            </a:pPr>
            <a:r>
              <a:rPr lang="en-US" altLang="en-US" sz="4100">
                <a:latin typeface="+mj-lt"/>
                <a:ea typeface="+mj-ea"/>
                <a:cs typeface="+mj-cs"/>
              </a:rPr>
              <a:t>Map of The United Kingdom</a:t>
            </a:r>
          </a:p>
        </p:txBody>
      </p:sp>
      <p:grpSp>
        <p:nvGrpSpPr>
          <p:cNvPr id="6155" name="Group 138">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50851" y="1"/>
            <a:ext cx="1987687" cy="5777808"/>
            <a:chOff x="329184" y="1"/>
            <a:chExt cx="524256" cy="5777808"/>
          </a:xfrm>
        </p:grpSpPr>
        <p:cxnSp>
          <p:nvCxnSpPr>
            <p:cNvPr id="140" name="Straight Connector 139">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159" name="Rectangle 140">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60" name="Rectangle 142">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4630" y="679731"/>
            <a:ext cx="6241863" cy="56628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A974D019-EE46-499A-80AE-8809C53C606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26909" y="597529"/>
            <a:ext cx="4309072" cy="57450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5308E6C-F5AF-58D0-AB8B-2B09BA674E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372" y="5617028"/>
            <a:ext cx="2990292" cy="1240971"/>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719138" y="323850"/>
            <a:ext cx="67484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chemeClr val="bg1"/>
                </a:solidFill>
                <a:latin typeface="Trebuchet MS" panose="020B0603020202020204" pitchFamily="34" charset="0"/>
                <a:cs typeface="Arial" panose="020B0604020202020204" pitchFamily="34" charset="0"/>
              </a:rPr>
              <a:t>Counselling Tips </a:t>
            </a:r>
          </a:p>
        </p:txBody>
      </p:sp>
      <p:sp>
        <p:nvSpPr>
          <p:cNvPr id="6" name="Text Box 2">
            <a:extLst>
              <a:ext uri="{FF2B5EF4-FFF2-40B4-BE49-F238E27FC236}">
                <a16:creationId xmlns:a16="http://schemas.microsoft.com/office/drawing/2014/main" id="{F2877656-F1E9-48F0-AB9C-7EEE94D7A232}"/>
              </a:ext>
            </a:extLst>
          </p:cNvPr>
          <p:cNvSpPr txBox="1">
            <a:spLocks noChangeArrowheads="1"/>
          </p:cNvSpPr>
          <p:nvPr/>
        </p:nvSpPr>
        <p:spPr bwMode="auto">
          <a:xfrm>
            <a:off x="231055" y="793149"/>
            <a:ext cx="9085254" cy="2554545"/>
          </a:xfrm>
          <a:prstGeom prst="rect">
            <a:avLst/>
          </a:prstGeom>
          <a:noFill/>
          <a:ln>
            <a:noFill/>
          </a:ln>
        </p:spPr>
        <p:txBody>
          <a:bodyPr wrap="square">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Clr>
                <a:schemeClr val="tx1"/>
              </a:buClr>
              <a:buFont typeface="Wingdings" panose="05000000000000000000" pitchFamily="2" charset="2"/>
              <a:buChar char="q"/>
              <a:defRPr/>
            </a:pPr>
            <a:r>
              <a:rPr lang="en-US" sz="1600">
                <a:latin typeface="Calibri" panose="020F0502020204030204" pitchFamily="34" charset="0"/>
                <a:cs typeface="Calibri" panose="020F0502020204030204" pitchFamily="34" charset="0"/>
              </a:rPr>
              <a:t>The Universities and Colleges Admissions Service is a UK-based organization whose main role is to operate the application process for British universities.</a:t>
            </a:r>
          </a:p>
          <a:p>
            <a:pPr algn="just" eaLnBrk="1" hangingPunct="1">
              <a:spcBef>
                <a:spcPct val="50000"/>
              </a:spcBef>
              <a:buClr>
                <a:schemeClr val="tx1"/>
              </a:buClr>
              <a:buFont typeface="Wingdings" panose="05000000000000000000" pitchFamily="2" charset="2"/>
              <a:buChar char="q"/>
              <a:defRPr/>
            </a:pPr>
            <a:r>
              <a:rPr lang="en-US" altLang="en-US" sz="1600">
                <a:latin typeface="Calibri" panose="020F0502020204030204" pitchFamily="34" charset="0"/>
                <a:cs typeface="Calibri" panose="020F0502020204030204" pitchFamily="34" charset="0"/>
              </a:rPr>
              <a:t>It is a common application portal majorly for undergraduate applications and some postgraduate one’s as well.</a:t>
            </a:r>
          </a:p>
          <a:p>
            <a:pPr algn="just" eaLnBrk="1" hangingPunct="1">
              <a:spcBef>
                <a:spcPct val="50000"/>
              </a:spcBef>
              <a:buClr>
                <a:schemeClr val="tx1"/>
              </a:buClr>
              <a:buFont typeface="Wingdings" panose="05000000000000000000" pitchFamily="2" charset="2"/>
              <a:buChar char="q"/>
              <a:defRPr/>
            </a:pPr>
            <a:r>
              <a:rPr lang="en-US" altLang="en-US" sz="1600">
                <a:latin typeface="Calibri" panose="020F0502020204030204" pitchFamily="34" charset="0"/>
                <a:cs typeface="Calibri" panose="020F0502020204030204" pitchFamily="34" charset="0"/>
              </a:rPr>
              <a:t>Application fees for a single choice is £22 and for multiple courses it is £26.5</a:t>
            </a:r>
          </a:p>
          <a:p>
            <a:pPr algn="just" eaLnBrk="1" hangingPunct="1">
              <a:spcBef>
                <a:spcPct val="50000"/>
              </a:spcBef>
              <a:buClr>
                <a:schemeClr val="tx1"/>
              </a:buClr>
              <a:buFont typeface="Wingdings" panose="05000000000000000000" pitchFamily="2" charset="2"/>
              <a:buChar char="q"/>
              <a:defRPr/>
            </a:pPr>
            <a:r>
              <a:rPr lang="en-US" altLang="en-US" sz="1600">
                <a:latin typeface="Calibri" panose="020F0502020204030204" pitchFamily="34" charset="0"/>
                <a:cs typeface="Calibri" panose="020F0502020204030204" pitchFamily="34" charset="0"/>
              </a:rPr>
              <a:t>The deadline to submit applications is 15</a:t>
            </a:r>
            <a:r>
              <a:rPr lang="en-US" altLang="en-US" sz="1600" baseline="30000">
                <a:latin typeface="Calibri" panose="020F0502020204030204" pitchFamily="34" charset="0"/>
                <a:cs typeface="Calibri" panose="020F0502020204030204" pitchFamily="34" charset="0"/>
              </a:rPr>
              <a:t>th</a:t>
            </a:r>
            <a:r>
              <a:rPr lang="en-US" altLang="en-US" sz="1600">
                <a:latin typeface="Calibri" panose="020F0502020204030204" pitchFamily="34" charset="0"/>
                <a:cs typeface="Calibri" panose="020F0502020204030204" pitchFamily="34" charset="0"/>
              </a:rPr>
              <a:t> January and 30</a:t>
            </a:r>
            <a:r>
              <a:rPr lang="en-US" altLang="en-US" sz="1600" baseline="30000">
                <a:latin typeface="Calibri" panose="020F0502020204030204" pitchFamily="34" charset="0"/>
                <a:cs typeface="Calibri" panose="020F0502020204030204" pitchFamily="34" charset="0"/>
              </a:rPr>
              <a:t>th</a:t>
            </a:r>
            <a:r>
              <a:rPr lang="en-US" altLang="en-US" sz="1600">
                <a:latin typeface="Calibri" panose="020F0502020204030204" pitchFamily="34" charset="0"/>
                <a:cs typeface="Calibri" panose="020F0502020204030204" pitchFamily="34" charset="0"/>
              </a:rPr>
              <a:t> June for the upcoming September intake of a calendar year.</a:t>
            </a:r>
          </a:p>
          <a:p>
            <a:pPr marL="0" indent="0" algn="just" eaLnBrk="1" hangingPunct="1">
              <a:spcBef>
                <a:spcPct val="50000"/>
              </a:spcBef>
              <a:buClr>
                <a:schemeClr val="tx1"/>
              </a:buClr>
              <a:buNone/>
              <a:defRPr/>
            </a:pPr>
            <a:r>
              <a:rPr lang="en-US" altLang="en-US" sz="1600" u="sng">
                <a:latin typeface="Calibri" panose="020F0502020204030204" pitchFamily="34" charset="0"/>
                <a:cs typeface="Calibri" panose="020F0502020204030204" pitchFamily="34" charset="0"/>
              </a:rPr>
              <a:t>Following are some of our partnered universities whose applications need to be done through UCAS:</a:t>
            </a:r>
            <a:endParaRPr lang="en-US" altLang="en-US" sz="1400" u="sng">
              <a:latin typeface="Calibri" panose="020F0502020204030204" pitchFamily="34" charset="0"/>
              <a:cs typeface="Calibri" panose="020F0502020204030204" pitchFamily="34" charset="0"/>
            </a:endParaRPr>
          </a:p>
        </p:txBody>
      </p:sp>
      <p:sp>
        <p:nvSpPr>
          <p:cNvPr id="64517" name="Line 4"/>
          <p:cNvSpPr>
            <a:spLocks noChangeShapeType="1"/>
          </p:cNvSpPr>
          <p:nvPr/>
        </p:nvSpPr>
        <p:spPr bwMode="auto">
          <a:xfrm>
            <a:off x="0" y="582627"/>
            <a:ext cx="9906000" cy="0"/>
          </a:xfrm>
          <a:prstGeom prst="line">
            <a:avLst/>
          </a:prstGeom>
          <a:noFill/>
          <a:ln w="762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Text Box 3">
            <a:extLst>
              <a:ext uri="{FF2B5EF4-FFF2-40B4-BE49-F238E27FC236}">
                <a16:creationId xmlns:a16="http://schemas.microsoft.com/office/drawing/2014/main" id="{A5A602E9-F4D3-4FA8-97E0-898314308F29}"/>
              </a:ext>
            </a:extLst>
          </p:cNvPr>
          <p:cNvSpPr txBox="1">
            <a:spLocks noChangeArrowheads="1"/>
          </p:cNvSpPr>
          <p:nvPr/>
        </p:nvSpPr>
        <p:spPr bwMode="auto">
          <a:xfrm>
            <a:off x="223898" y="13133"/>
            <a:ext cx="1587148" cy="52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3399"/>
                </a:solidFill>
                <a:latin typeface="Constantia" panose="02030602050306030303" pitchFamily="18" charset="0"/>
              </a:rPr>
              <a:t>UCAS</a:t>
            </a:r>
          </a:p>
        </p:txBody>
      </p:sp>
      <p:sp>
        <p:nvSpPr>
          <p:cNvPr id="3" name="Rectangle 2">
            <a:extLst>
              <a:ext uri="{FF2B5EF4-FFF2-40B4-BE49-F238E27FC236}">
                <a16:creationId xmlns:a16="http://schemas.microsoft.com/office/drawing/2014/main" id="{8B986B8B-9BC6-46CC-BBC9-6F8758BB7B72}"/>
              </a:ext>
            </a:extLst>
          </p:cNvPr>
          <p:cNvSpPr/>
          <p:nvPr/>
        </p:nvSpPr>
        <p:spPr>
          <a:xfrm>
            <a:off x="361025" y="3579601"/>
            <a:ext cx="3545150" cy="2585323"/>
          </a:xfrm>
          <a:prstGeom prst="rect">
            <a:avLst/>
          </a:prstGeom>
        </p:spPr>
        <p:txBody>
          <a:bodyPr wrap="square">
            <a:spAutoFit/>
          </a:bodyPr>
          <a:lstStyle/>
          <a:p>
            <a:pPr marL="285750" indent="-285750" eaLnBrk="1" fontAlgn="ctr" hangingPunct="1">
              <a:buFont typeface="Arial" panose="020B0604020202020204" pitchFamily="34" charset="0"/>
              <a:buChar char="•"/>
            </a:pPr>
            <a:r>
              <a:rPr lang="en-IN">
                <a:latin typeface="Calibri" panose="020F0502020204030204" pitchFamily="34" charset="0"/>
                <a:cs typeface="Calibri" panose="020F0502020204030204" pitchFamily="34" charset="0"/>
              </a:rPr>
              <a:t>University of Bristol (UG)</a:t>
            </a:r>
          </a:p>
          <a:p>
            <a:pPr marL="285750" indent="-285750" eaLnBrk="1" fontAlgn="ctr" hangingPunct="1">
              <a:buFont typeface="Arial" panose="020B0604020202020204" pitchFamily="34" charset="0"/>
              <a:buChar char="•"/>
            </a:pPr>
            <a:r>
              <a:rPr lang="en-IN">
                <a:latin typeface="Calibri" panose="020F0502020204030204" pitchFamily="34" charset="0"/>
                <a:cs typeface="Calibri" panose="020F0502020204030204" pitchFamily="34" charset="0"/>
              </a:rPr>
              <a:t>University of Glasgow (UG)</a:t>
            </a:r>
          </a:p>
          <a:p>
            <a:pPr marL="285750" indent="-285750" eaLnBrk="1" fontAlgn="ctr" hangingPunct="1">
              <a:buFont typeface="Arial" panose="020B0604020202020204" pitchFamily="34" charset="0"/>
              <a:buChar char="•"/>
            </a:pPr>
            <a:r>
              <a:rPr lang="en-IN">
                <a:latin typeface="Calibri" panose="020F0502020204030204" pitchFamily="34" charset="0"/>
                <a:cs typeface="Calibri" panose="020F0502020204030204" pitchFamily="34" charset="0"/>
              </a:rPr>
              <a:t>University of Birmingham (UG)</a:t>
            </a:r>
          </a:p>
          <a:p>
            <a:pPr marL="285750" indent="-285750" eaLnBrk="1" fontAlgn="ctr" hangingPunct="1">
              <a:buFont typeface="Arial" panose="020B0604020202020204" pitchFamily="34" charset="0"/>
              <a:buChar char="•"/>
            </a:pPr>
            <a:r>
              <a:rPr lang="en-IN">
                <a:latin typeface="Calibri" panose="020F0502020204030204" pitchFamily="34" charset="0"/>
                <a:cs typeface="Calibri" panose="020F0502020204030204" pitchFamily="34" charset="0"/>
              </a:rPr>
              <a:t>Newcastle University (UG)</a:t>
            </a:r>
          </a:p>
          <a:p>
            <a:pPr marL="285750" indent="-285750" eaLnBrk="1" fontAlgn="ctr" hangingPunct="1">
              <a:buFont typeface="Arial" panose="020B0604020202020204" pitchFamily="34" charset="0"/>
              <a:buChar char="•"/>
            </a:pPr>
            <a:r>
              <a:rPr lang="en-IN">
                <a:latin typeface="Calibri" panose="020F0502020204030204" pitchFamily="34" charset="0"/>
                <a:cs typeface="Calibri" panose="020F0502020204030204" pitchFamily="34" charset="0"/>
              </a:rPr>
              <a:t>Queen Mary University (UG)</a:t>
            </a:r>
          </a:p>
          <a:p>
            <a:pPr marL="285750" indent="-285750" eaLnBrk="1" fontAlgn="ctr" hangingPunct="1">
              <a:buFont typeface="Arial" panose="020B0604020202020204" pitchFamily="34" charset="0"/>
              <a:buChar char="•"/>
            </a:pPr>
            <a:r>
              <a:rPr lang="en-IN">
                <a:latin typeface="Calibri" panose="020F0502020204030204" pitchFamily="34" charset="0"/>
                <a:cs typeface="Calibri" panose="020F0502020204030204" pitchFamily="34" charset="0"/>
              </a:rPr>
              <a:t>Queen's University Belfast (PG) </a:t>
            </a:r>
          </a:p>
          <a:p>
            <a:pPr marL="285750" indent="-285750" eaLnBrk="1" fontAlgn="ctr" hangingPunct="1">
              <a:buFont typeface="Arial" panose="020B0604020202020204" pitchFamily="34" charset="0"/>
              <a:buChar char="•"/>
            </a:pPr>
            <a:r>
              <a:rPr lang="en-IN">
                <a:latin typeface="Calibri" panose="020F0502020204030204" pitchFamily="34" charset="0"/>
                <a:cs typeface="Calibri" panose="020F0502020204030204" pitchFamily="34" charset="0"/>
              </a:rPr>
              <a:t>University of Bradford (UG)</a:t>
            </a:r>
          </a:p>
          <a:p>
            <a:pPr marL="285750" indent="-285750" eaLnBrk="1" fontAlgn="ctr" hangingPunct="1">
              <a:buFont typeface="Arial" panose="020B0604020202020204" pitchFamily="34" charset="0"/>
              <a:buChar char="•"/>
            </a:pPr>
            <a:r>
              <a:rPr lang="en-IN">
                <a:latin typeface="Calibri" panose="020F0502020204030204" pitchFamily="34" charset="0"/>
                <a:cs typeface="Calibri" panose="020F0502020204030204" pitchFamily="34" charset="0"/>
              </a:rPr>
              <a:t>University of Westminster (UG)</a:t>
            </a:r>
          </a:p>
          <a:p>
            <a:pPr marL="285750" indent="-285750" eaLnBrk="1" fontAlgn="ctr" hangingPunct="1">
              <a:buFont typeface="Arial" panose="020B0604020202020204" pitchFamily="34" charset="0"/>
              <a:buChar char="•"/>
            </a:pPr>
            <a:r>
              <a:rPr lang="en-IN">
                <a:latin typeface="Calibri" panose="020F0502020204030204" pitchFamily="34" charset="0"/>
                <a:cs typeface="Calibri" panose="020F0502020204030204" pitchFamily="34" charset="0"/>
              </a:rPr>
              <a:t>University of Surrey (UG)</a:t>
            </a:r>
          </a:p>
        </p:txBody>
      </p:sp>
      <p:sp>
        <p:nvSpPr>
          <p:cNvPr id="11" name="TextBox 10">
            <a:extLst>
              <a:ext uri="{FF2B5EF4-FFF2-40B4-BE49-F238E27FC236}">
                <a16:creationId xmlns:a16="http://schemas.microsoft.com/office/drawing/2014/main" id="{207A5940-53A1-4DD2-9F3A-9518B1E9B7E3}"/>
              </a:ext>
            </a:extLst>
          </p:cNvPr>
          <p:cNvSpPr txBox="1"/>
          <p:nvPr/>
        </p:nvSpPr>
        <p:spPr>
          <a:xfrm>
            <a:off x="5708101" y="3579601"/>
            <a:ext cx="3836874" cy="2585323"/>
          </a:xfrm>
          <a:prstGeom prst="rect">
            <a:avLst/>
          </a:prstGeom>
          <a:noFill/>
        </p:spPr>
        <p:txBody>
          <a:bodyPr wrap="square">
            <a:spAutoFit/>
          </a:bodyPr>
          <a:lstStyle/>
          <a:p>
            <a:pPr marL="285750" indent="-285750" eaLnBrk="1" fontAlgn="ctr" hangingPunct="1">
              <a:buFont typeface="Arial" panose="020B0604020202020204" pitchFamily="34" charset="0"/>
              <a:buChar char="•"/>
            </a:pPr>
            <a:r>
              <a:rPr lang="en-IN">
                <a:latin typeface="Calibri" panose="020F0502020204030204" pitchFamily="34" charset="0"/>
                <a:cs typeface="Calibri" panose="020F0502020204030204" pitchFamily="34" charset="0"/>
              </a:rPr>
              <a:t>University of Stirling (UG)</a:t>
            </a:r>
          </a:p>
          <a:p>
            <a:pPr marL="285750" indent="-285750" eaLnBrk="1" fontAlgn="ctr" hangingPunct="1">
              <a:buFont typeface="Arial" panose="020B0604020202020204" pitchFamily="34" charset="0"/>
              <a:buChar char="•"/>
            </a:pPr>
            <a:r>
              <a:rPr lang="en-IN">
                <a:latin typeface="Calibri" panose="020F0502020204030204" pitchFamily="34" charset="0"/>
                <a:cs typeface="Calibri" panose="020F0502020204030204" pitchFamily="34" charset="0"/>
              </a:rPr>
              <a:t>Heriot Watt University (UG)</a:t>
            </a:r>
          </a:p>
          <a:p>
            <a:pPr marL="285750" indent="-285750" eaLnBrk="1" fontAlgn="ctr" hangingPunct="1">
              <a:buFont typeface="Arial" panose="020B0604020202020204" pitchFamily="34" charset="0"/>
              <a:buChar char="•"/>
            </a:pPr>
            <a:r>
              <a:rPr lang="en-IN">
                <a:latin typeface="Calibri" panose="020F0502020204030204" pitchFamily="34" charset="0"/>
                <a:cs typeface="Calibri" panose="020F0502020204030204" pitchFamily="34" charset="0"/>
              </a:rPr>
              <a:t>University of Liverpool (UG)</a:t>
            </a:r>
          </a:p>
          <a:p>
            <a:pPr marL="285750" indent="-285750" eaLnBrk="1" fontAlgn="ctr" hangingPunct="1">
              <a:buFont typeface="Arial" panose="020B0604020202020204" pitchFamily="34" charset="0"/>
              <a:buChar char="•"/>
            </a:pPr>
            <a:r>
              <a:rPr lang="en-IN">
                <a:latin typeface="Calibri" panose="020F0502020204030204" pitchFamily="34" charset="0"/>
                <a:cs typeface="Calibri" panose="020F0502020204030204" pitchFamily="34" charset="0"/>
              </a:rPr>
              <a:t>University of Leicester (UG)</a:t>
            </a:r>
          </a:p>
          <a:p>
            <a:pPr marL="285750" indent="-285750" eaLnBrk="1" fontAlgn="ctr" hangingPunct="1">
              <a:buFont typeface="Arial" panose="020B0604020202020204" pitchFamily="34" charset="0"/>
              <a:buChar char="•"/>
            </a:pPr>
            <a:r>
              <a:rPr lang="en-IN">
                <a:latin typeface="Calibri" panose="020F0502020204030204" pitchFamily="34" charset="0"/>
                <a:cs typeface="Calibri" panose="020F0502020204030204" pitchFamily="34" charset="0"/>
              </a:rPr>
              <a:t>University of Strathclyde (UG)</a:t>
            </a:r>
          </a:p>
          <a:p>
            <a:pPr marL="285750" indent="-285750" eaLnBrk="1" fontAlgn="ctr" hangingPunct="1">
              <a:buFont typeface="Arial" panose="020B0604020202020204" pitchFamily="34" charset="0"/>
              <a:buChar char="•"/>
            </a:pPr>
            <a:r>
              <a:rPr lang="en-IN">
                <a:latin typeface="Calibri" panose="020F0502020204030204" pitchFamily="34" charset="0"/>
                <a:cs typeface="Calibri" panose="020F0502020204030204" pitchFamily="34" charset="0"/>
              </a:rPr>
              <a:t>University of Salford (UG)</a:t>
            </a:r>
          </a:p>
          <a:p>
            <a:pPr marL="285750" indent="-285750" eaLnBrk="1" fontAlgn="ctr" hangingPunct="1">
              <a:buFont typeface="Arial" panose="020B0604020202020204" pitchFamily="34" charset="0"/>
              <a:buChar char="•"/>
            </a:pPr>
            <a:r>
              <a:rPr lang="en-IN">
                <a:latin typeface="Calibri" panose="020F0502020204030204" pitchFamily="34" charset="0"/>
                <a:cs typeface="Calibri" panose="020F0502020204030204" pitchFamily="34" charset="0"/>
              </a:rPr>
              <a:t>University of Portsmouth (UG)</a:t>
            </a:r>
          </a:p>
          <a:p>
            <a:pPr marL="285750" indent="-285750" eaLnBrk="1" fontAlgn="ctr" hangingPunct="1">
              <a:buFont typeface="Arial" panose="020B0604020202020204" pitchFamily="34" charset="0"/>
              <a:buChar char="•"/>
            </a:pPr>
            <a:r>
              <a:rPr lang="en-IN">
                <a:latin typeface="Calibri" panose="020F0502020204030204" pitchFamily="34" charset="0"/>
                <a:cs typeface="Calibri" panose="020F0502020204030204" pitchFamily="34" charset="0"/>
              </a:rPr>
              <a:t>Brunel University (UG)</a:t>
            </a:r>
          </a:p>
          <a:p>
            <a:pPr marL="285750" indent="-285750" eaLnBrk="1" fontAlgn="ctr" hangingPunct="1">
              <a:buFont typeface="Arial" panose="020B0604020202020204" pitchFamily="34" charset="0"/>
              <a:buChar char="•"/>
            </a:pPr>
            <a:r>
              <a:rPr lang="en-IN">
                <a:latin typeface="Calibri" panose="020F0502020204030204" pitchFamily="34" charset="0"/>
                <a:cs typeface="Calibri" panose="020F0502020204030204" pitchFamily="34" charset="0"/>
              </a:rPr>
              <a:t>Kingston University (UG)</a:t>
            </a:r>
          </a:p>
        </p:txBody>
      </p:sp>
      <p:pic>
        <p:nvPicPr>
          <p:cNvPr id="2" name="Picture 1">
            <a:extLst>
              <a:ext uri="{FF2B5EF4-FFF2-40B4-BE49-F238E27FC236}">
                <a16:creationId xmlns:a16="http://schemas.microsoft.com/office/drawing/2014/main" id="{F9A69D21-0CAB-C575-C7F4-747817E54E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85" y="6030686"/>
            <a:ext cx="1993529" cy="827314"/>
          </a:xfrm>
          <a:prstGeom prst="rect">
            <a:avLst/>
          </a:prstGeom>
        </p:spPr>
      </p:pic>
    </p:spTree>
    <p:extLst>
      <p:ext uri="{BB962C8B-B14F-4D97-AF65-F5344CB8AC3E}">
        <p14:creationId xmlns:p14="http://schemas.microsoft.com/office/powerpoint/2010/main" val="3147659698"/>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765F7AF-BA2C-479D-866E-D6BBDFC1F2E1}"/>
              </a:ext>
            </a:extLst>
          </p:cNvPr>
          <p:cNvGraphicFramePr>
            <a:graphicFrameLocks noGrp="1"/>
          </p:cNvGraphicFramePr>
          <p:nvPr>
            <p:extLst>
              <p:ext uri="{D42A27DB-BD31-4B8C-83A1-F6EECF244321}">
                <p14:modId xmlns:p14="http://schemas.microsoft.com/office/powerpoint/2010/main" val="3401368099"/>
              </p:ext>
            </p:extLst>
          </p:nvPr>
        </p:nvGraphicFramePr>
        <p:xfrm>
          <a:off x="1568624" y="1267147"/>
          <a:ext cx="6953252" cy="3108960"/>
        </p:xfrm>
        <a:graphic>
          <a:graphicData uri="http://schemas.openxmlformats.org/drawingml/2006/table">
            <a:tbl>
              <a:tblPr>
                <a:tableStyleId>{69CF1AB2-1976-4502-BF36-3FF5EA218861}</a:tableStyleId>
              </a:tblPr>
              <a:tblGrid>
                <a:gridCol w="1742747">
                  <a:extLst>
                    <a:ext uri="{9D8B030D-6E8A-4147-A177-3AD203B41FA5}">
                      <a16:colId xmlns:a16="http://schemas.microsoft.com/office/drawing/2014/main" val="4068089898"/>
                    </a:ext>
                  </a:extLst>
                </a:gridCol>
                <a:gridCol w="1733879">
                  <a:extLst>
                    <a:ext uri="{9D8B030D-6E8A-4147-A177-3AD203B41FA5}">
                      <a16:colId xmlns:a16="http://schemas.microsoft.com/office/drawing/2014/main" val="83632405"/>
                    </a:ext>
                  </a:extLst>
                </a:gridCol>
                <a:gridCol w="1738313">
                  <a:extLst>
                    <a:ext uri="{9D8B030D-6E8A-4147-A177-3AD203B41FA5}">
                      <a16:colId xmlns:a16="http://schemas.microsoft.com/office/drawing/2014/main" val="3206321782"/>
                    </a:ext>
                  </a:extLst>
                </a:gridCol>
                <a:gridCol w="1738313">
                  <a:extLst>
                    <a:ext uri="{9D8B030D-6E8A-4147-A177-3AD203B41FA5}">
                      <a16:colId xmlns:a16="http://schemas.microsoft.com/office/drawing/2014/main" val="3981546570"/>
                    </a:ext>
                  </a:extLst>
                </a:gridCol>
              </a:tblGrid>
              <a:tr h="0">
                <a:tc>
                  <a:txBody>
                    <a:bodyPr/>
                    <a:lstStyle/>
                    <a:p>
                      <a:pPr algn="ctr" fontAlgn="t"/>
                      <a:r>
                        <a:rPr lang="en-IN" b="1"/>
                        <a:t>UK Requirement (A-level)</a:t>
                      </a:r>
                    </a:p>
                  </a:txBody>
                  <a:tcPr>
                    <a:solidFill>
                      <a:schemeClr val="accent5"/>
                    </a:solidFill>
                  </a:tcPr>
                </a:tc>
                <a:tc>
                  <a:txBody>
                    <a:bodyPr/>
                    <a:lstStyle/>
                    <a:p>
                      <a:pPr algn="ctr" fontAlgn="t"/>
                      <a:r>
                        <a:rPr lang="en-IN" b="1"/>
                        <a:t>ICSE/CBSE/ISC Boards</a:t>
                      </a:r>
                    </a:p>
                  </a:txBody>
                  <a:tcPr>
                    <a:solidFill>
                      <a:schemeClr val="accent5"/>
                    </a:solidFill>
                  </a:tcPr>
                </a:tc>
                <a:tc>
                  <a:txBody>
                    <a:bodyPr/>
                    <a:lstStyle/>
                    <a:p>
                      <a:pPr algn="ctr" fontAlgn="t"/>
                      <a:r>
                        <a:rPr lang="en-IN" b="1"/>
                        <a:t>West Bengal Board</a:t>
                      </a:r>
                    </a:p>
                  </a:txBody>
                  <a:tcPr>
                    <a:solidFill>
                      <a:schemeClr val="accent5"/>
                    </a:solidFill>
                  </a:tcPr>
                </a:tc>
                <a:tc>
                  <a:txBody>
                    <a:bodyPr/>
                    <a:lstStyle/>
                    <a:p>
                      <a:pPr fontAlgn="t"/>
                      <a:r>
                        <a:rPr lang="en-IN" b="1"/>
                        <a:t>Other Boards</a:t>
                      </a:r>
                    </a:p>
                  </a:txBody>
                  <a:tcPr>
                    <a:solidFill>
                      <a:schemeClr val="accent5"/>
                    </a:solidFill>
                  </a:tcPr>
                </a:tc>
                <a:extLst>
                  <a:ext uri="{0D108BD9-81ED-4DB2-BD59-A6C34878D82A}">
                    <a16:rowId xmlns:a16="http://schemas.microsoft.com/office/drawing/2014/main" val="4234591828"/>
                  </a:ext>
                </a:extLst>
              </a:tr>
              <a:tr h="0">
                <a:tc>
                  <a:txBody>
                    <a:bodyPr/>
                    <a:lstStyle/>
                    <a:p>
                      <a:pPr fontAlgn="t"/>
                      <a:r>
                        <a:rPr lang="en-IN">
                          <a:effectLst/>
                        </a:rPr>
                        <a:t> </a:t>
                      </a:r>
                    </a:p>
                  </a:txBody>
                  <a:tcPr/>
                </a:tc>
                <a:tc gridSpan="3">
                  <a:txBody>
                    <a:bodyPr/>
                    <a:lstStyle/>
                    <a:p>
                      <a:pPr algn="ctr" fontAlgn="t"/>
                      <a:r>
                        <a:rPr lang="en-IN">
                          <a:effectLst/>
                        </a:rPr>
                        <a:t>Standard XII equivalent</a:t>
                      </a:r>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4164698224"/>
                  </a:ext>
                </a:extLst>
              </a:tr>
              <a:tr h="0">
                <a:tc>
                  <a:txBody>
                    <a:bodyPr/>
                    <a:lstStyle/>
                    <a:p>
                      <a:pPr algn="ctr" fontAlgn="t"/>
                      <a:r>
                        <a:rPr lang="en-IN">
                          <a:effectLst/>
                        </a:rPr>
                        <a:t>A*AA</a:t>
                      </a:r>
                    </a:p>
                  </a:txBody>
                  <a:tcPr/>
                </a:tc>
                <a:tc>
                  <a:txBody>
                    <a:bodyPr/>
                    <a:lstStyle/>
                    <a:p>
                      <a:pPr algn="ctr" fontAlgn="t"/>
                      <a:r>
                        <a:rPr lang="en-IN">
                          <a:effectLst/>
                        </a:rPr>
                        <a:t>90%</a:t>
                      </a:r>
                    </a:p>
                  </a:txBody>
                  <a:tcPr/>
                </a:tc>
                <a:tc>
                  <a:txBody>
                    <a:bodyPr/>
                    <a:lstStyle/>
                    <a:p>
                      <a:pPr algn="ctr" fontAlgn="t"/>
                      <a:r>
                        <a:rPr lang="en-IN">
                          <a:effectLst/>
                        </a:rPr>
                        <a:t>80%</a:t>
                      </a:r>
                    </a:p>
                  </a:txBody>
                  <a:tcPr/>
                </a:tc>
                <a:tc>
                  <a:txBody>
                    <a:bodyPr/>
                    <a:lstStyle/>
                    <a:p>
                      <a:pPr algn="ctr" fontAlgn="t"/>
                      <a:r>
                        <a:rPr lang="en-IN">
                          <a:effectLst/>
                        </a:rPr>
                        <a:t>92%</a:t>
                      </a:r>
                    </a:p>
                  </a:txBody>
                  <a:tcPr/>
                </a:tc>
                <a:extLst>
                  <a:ext uri="{0D108BD9-81ED-4DB2-BD59-A6C34878D82A}">
                    <a16:rowId xmlns:a16="http://schemas.microsoft.com/office/drawing/2014/main" val="2201663263"/>
                  </a:ext>
                </a:extLst>
              </a:tr>
              <a:tr h="0">
                <a:tc>
                  <a:txBody>
                    <a:bodyPr/>
                    <a:lstStyle/>
                    <a:p>
                      <a:pPr algn="ctr" fontAlgn="t"/>
                      <a:r>
                        <a:rPr lang="en-IN">
                          <a:effectLst/>
                        </a:rPr>
                        <a:t>AAA</a:t>
                      </a:r>
                    </a:p>
                  </a:txBody>
                  <a:tcPr/>
                </a:tc>
                <a:tc>
                  <a:txBody>
                    <a:bodyPr/>
                    <a:lstStyle/>
                    <a:p>
                      <a:pPr algn="ctr" fontAlgn="t"/>
                      <a:r>
                        <a:rPr lang="en-IN">
                          <a:effectLst/>
                        </a:rPr>
                        <a:t>85%</a:t>
                      </a:r>
                    </a:p>
                  </a:txBody>
                  <a:tcPr/>
                </a:tc>
                <a:tc>
                  <a:txBody>
                    <a:bodyPr/>
                    <a:lstStyle/>
                    <a:p>
                      <a:pPr algn="ctr" fontAlgn="t"/>
                      <a:r>
                        <a:rPr lang="en-IN">
                          <a:effectLst/>
                        </a:rPr>
                        <a:t>75%</a:t>
                      </a:r>
                    </a:p>
                  </a:txBody>
                  <a:tcPr/>
                </a:tc>
                <a:tc>
                  <a:txBody>
                    <a:bodyPr/>
                    <a:lstStyle/>
                    <a:p>
                      <a:pPr algn="ctr" fontAlgn="t"/>
                      <a:r>
                        <a:rPr lang="en-IN">
                          <a:effectLst/>
                        </a:rPr>
                        <a:t>90%</a:t>
                      </a:r>
                    </a:p>
                  </a:txBody>
                  <a:tcPr/>
                </a:tc>
                <a:extLst>
                  <a:ext uri="{0D108BD9-81ED-4DB2-BD59-A6C34878D82A}">
                    <a16:rowId xmlns:a16="http://schemas.microsoft.com/office/drawing/2014/main" val="139651580"/>
                  </a:ext>
                </a:extLst>
              </a:tr>
              <a:tr h="0">
                <a:tc>
                  <a:txBody>
                    <a:bodyPr/>
                    <a:lstStyle/>
                    <a:p>
                      <a:pPr algn="ctr" fontAlgn="t"/>
                      <a:r>
                        <a:rPr lang="en-IN">
                          <a:effectLst/>
                        </a:rPr>
                        <a:t>AAB</a:t>
                      </a:r>
                    </a:p>
                  </a:txBody>
                  <a:tcPr/>
                </a:tc>
                <a:tc>
                  <a:txBody>
                    <a:bodyPr/>
                    <a:lstStyle/>
                    <a:p>
                      <a:pPr algn="ctr" fontAlgn="t"/>
                      <a:r>
                        <a:rPr lang="en-IN">
                          <a:effectLst/>
                        </a:rPr>
                        <a:t>80%</a:t>
                      </a:r>
                    </a:p>
                  </a:txBody>
                  <a:tcPr/>
                </a:tc>
                <a:tc>
                  <a:txBody>
                    <a:bodyPr/>
                    <a:lstStyle/>
                    <a:p>
                      <a:pPr algn="ctr" fontAlgn="t"/>
                      <a:r>
                        <a:rPr lang="en-IN">
                          <a:effectLst/>
                        </a:rPr>
                        <a:t>70%</a:t>
                      </a:r>
                    </a:p>
                  </a:txBody>
                  <a:tcPr/>
                </a:tc>
                <a:tc>
                  <a:txBody>
                    <a:bodyPr/>
                    <a:lstStyle/>
                    <a:p>
                      <a:pPr algn="ctr" fontAlgn="t"/>
                      <a:r>
                        <a:rPr lang="en-IN">
                          <a:effectLst/>
                        </a:rPr>
                        <a:t>85%</a:t>
                      </a:r>
                    </a:p>
                  </a:txBody>
                  <a:tcPr/>
                </a:tc>
                <a:extLst>
                  <a:ext uri="{0D108BD9-81ED-4DB2-BD59-A6C34878D82A}">
                    <a16:rowId xmlns:a16="http://schemas.microsoft.com/office/drawing/2014/main" val="1960555868"/>
                  </a:ext>
                </a:extLst>
              </a:tr>
              <a:tr h="0">
                <a:tc>
                  <a:txBody>
                    <a:bodyPr/>
                    <a:lstStyle/>
                    <a:p>
                      <a:pPr algn="ctr" fontAlgn="t"/>
                      <a:r>
                        <a:rPr lang="en-IN">
                          <a:effectLst/>
                        </a:rPr>
                        <a:t>ABB</a:t>
                      </a:r>
                    </a:p>
                  </a:txBody>
                  <a:tcPr/>
                </a:tc>
                <a:tc>
                  <a:txBody>
                    <a:bodyPr/>
                    <a:lstStyle/>
                    <a:p>
                      <a:pPr algn="ctr" fontAlgn="t"/>
                      <a:r>
                        <a:rPr lang="en-IN">
                          <a:effectLst/>
                        </a:rPr>
                        <a:t>75%</a:t>
                      </a:r>
                    </a:p>
                  </a:txBody>
                  <a:tcPr/>
                </a:tc>
                <a:tc>
                  <a:txBody>
                    <a:bodyPr/>
                    <a:lstStyle/>
                    <a:p>
                      <a:pPr algn="ctr" fontAlgn="t"/>
                      <a:r>
                        <a:rPr lang="en-IN">
                          <a:effectLst/>
                        </a:rPr>
                        <a:t>65%</a:t>
                      </a:r>
                    </a:p>
                  </a:txBody>
                  <a:tcPr/>
                </a:tc>
                <a:tc>
                  <a:txBody>
                    <a:bodyPr/>
                    <a:lstStyle/>
                    <a:p>
                      <a:pPr algn="ctr" fontAlgn="t"/>
                      <a:r>
                        <a:rPr lang="en-IN">
                          <a:effectLst/>
                        </a:rPr>
                        <a:t>80%</a:t>
                      </a:r>
                    </a:p>
                  </a:txBody>
                  <a:tcPr/>
                </a:tc>
                <a:extLst>
                  <a:ext uri="{0D108BD9-81ED-4DB2-BD59-A6C34878D82A}">
                    <a16:rowId xmlns:a16="http://schemas.microsoft.com/office/drawing/2014/main" val="287066208"/>
                  </a:ext>
                </a:extLst>
              </a:tr>
              <a:tr h="0">
                <a:tc>
                  <a:txBody>
                    <a:bodyPr/>
                    <a:lstStyle/>
                    <a:p>
                      <a:pPr algn="ctr" fontAlgn="t"/>
                      <a:r>
                        <a:rPr lang="en-IN">
                          <a:effectLst/>
                        </a:rPr>
                        <a:t>BBB</a:t>
                      </a:r>
                    </a:p>
                  </a:txBody>
                  <a:tcPr/>
                </a:tc>
                <a:tc>
                  <a:txBody>
                    <a:bodyPr/>
                    <a:lstStyle/>
                    <a:p>
                      <a:pPr algn="ctr" fontAlgn="t"/>
                      <a:r>
                        <a:rPr lang="en-IN">
                          <a:effectLst/>
                        </a:rPr>
                        <a:t>70%</a:t>
                      </a:r>
                    </a:p>
                  </a:txBody>
                  <a:tcPr/>
                </a:tc>
                <a:tc>
                  <a:txBody>
                    <a:bodyPr/>
                    <a:lstStyle/>
                    <a:p>
                      <a:pPr algn="ctr" fontAlgn="t"/>
                      <a:r>
                        <a:rPr lang="en-IN">
                          <a:effectLst/>
                        </a:rPr>
                        <a:t>60%</a:t>
                      </a:r>
                    </a:p>
                  </a:txBody>
                  <a:tcPr/>
                </a:tc>
                <a:tc>
                  <a:txBody>
                    <a:bodyPr/>
                    <a:lstStyle/>
                    <a:p>
                      <a:pPr algn="ctr" fontAlgn="t"/>
                      <a:r>
                        <a:rPr lang="en-IN">
                          <a:effectLst/>
                        </a:rPr>
                        <a:t>75%</a:t>
                      </a:r>
                    </a:p>
                  </a:txBody>
                  <a:tcPr/>
                </a:tc>
                <a:extLst>
                  <a:ext uri="{0D108BD9-81ED-4DB2-BD59-A6C34878D82A}">
                    <a16:rowId xmlns:a16="http://schemas.microsoft.com/office/drawing/2014/main" val="1971347012"/>
                  </a:ext>
                </a:extLst>
              </a:tr>
            </a:tbl>
          </a:graphicData>
        </a:graphic>
      </p:graphicFrame>
      <p:sp>
        <p:nvSpPr>
          <p:cNvPr id="6" name="Line 7">
            <a:extLst>
              <a:ext uri="{FF2B5EF4-FFF2-40B4-BE49-F238E27FC236}">
                <a16:creationId xmlns:a16="http://schemas.microsoft.com/office/drawing/2014/main" id="{61DB2187-75CE-49EB-8AF9-58E5423F484E}"/>
              </a:ext>
            </a:extLst>
          </p:cNvPr>
          <p:cNvSpPr>
            <a:spLocks noChangeShapeType="1"/>
          </p:cNvSpPr>
          <p:nvPr/>
        </p:nvSpPr>
        <p:spPr bwMode="auto">
          <a:xfrm flipV="1">
            <a:off x="0" y="613536"/>
            <a:ext cx="9906000" cy="14288"/>
          </a:xfrm>
          <a:prstGeom prst="line">
            <a:avLst/>
          </a:prstGeom>
          <a:noFill/>
          <a:ln w="762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a:extLst>
              <a:ext uri="{FF2B5EF4-FFF2-40B4-BE49-F238E27FC236}">
                <a16:creationId xmlns:a16="http://schemas.microsoft.com/office/drawing/2014/main" id="{5FEE0631-BF7D-453E-8AAB-C53874980F1C}"/>
              </a:ext>
            </a:extLst>
          </p:cNvPr>
          <p:cNvSpPr/>
          <p:nvPr/>
        </p:nvSpPr>
        <p:spPr>
          <a:xfrm>
            <a:off x="0" y="108759"/>
            <a:ext cx="5726097" cy="523220"/>
          </a:xfrm>
          <a:prstGeom prst="rect">
            <a:avLst/>
          </a:prstGeom>
        </p:spPr>
        <p:txBody>
          <a:bodyPr wrap="square">
            <a:spAutoFit/>
          </a:bodyPr>
          <a:lstStyle/>
          <a:p>
            <a:r>
              <a:rPr lang="en-US" sz="2800">
                <a:solidFill>
                  <a:srgbClr val="003399"/>
                </a:solidFill>
                <a:latin typeface="Constantia" panose="02030602050306030303" pitchFamily="18" charset="0"/>
                <a:cs typeface="Calibri" panose="020F0502020204030204" pitchFamily="34" charset="0"/>
              </a:rPr>
              <a:t>Undergraduate Entry Requirements </a:t>
            </a:r>
          </a:p>
        </p:txBody>
      </p:sp>
      <p:graphicFrame>
        <p:nvGraphicFramePr>
          <p:cNvPr id="14" name="Table 14">
            <a:extLst>
              <a:ext uri="{FF2B5EF4-FFF2-40B4-BE49-F238E27FC236}">
                <a16:creationId xmlns:a16="http://schemas.microsoft.com/office/drawing/2014/main" id="{77121AF4-7BF5-4818-B047-00653EA877BD}"/>
              </a:ext>
            </a:extLst>
          </p:cNvPr>
          <p:cNvGraphicFramePr>
            <a:graphicFrameLocks noGrp="1"/>
          </p:cNvGraphicFramePr>
          <p:nvPr>
            <p:extLst>
              <p:ext uri="{D42A27DB-BD31-4B8C-83A1-F6EECF244321}">
                <p14:modId xmlns:p14="http://schemas.microsoft.com/office/powerpoint/2010/main" val="2146724055"/>
              </p:ext>
            </p:extLst>
          </p:nvPr>
        </p:nvGraphicFramePr>
        <p:xfrm>
          <a:off x="1568624" y="4827973"/>
          <a:ext cx="6953253" cy="1112520"/>
        </p:xfrm>
        <a:graphic>
          <a:graphicData uri="http://schemas.openxmlformats.org/drawingml/2006/table">
            <a:tbl>
              <a:tblPr firstRow="1" bandRow="1">
                <a:tableStyleId>{5C22544A-7EE6-4342-B048-85BDC9FD1C3A}</a:tableStyleId>
              </a:tblPr>
              <a:tblGrid>
                <a:gridCol w="2317751">
                  <a:extLst>
                    <a:ext uri="{9D8B030D-6E8A-4147-A177-3AD203B41FA5}">
                      <a16:colId xmlns:a16="http://schemas.microsoft.com/office/drawing/2014/main" val="8005410"/>
                    </a:ext>
                  </a:extLst>
                </a:gridCol>
                <a:gridCol w="2317751">
                  <a:extLst>
                    <a:ext uri="{9D8B030D-6E8A-4147-A177-3AD203B41FA5}">
                      <a16:colId xmlns:a16="http://schemas.microsoft.com/office/drawing/2014/main" val="3554048068"/>
                    </a:ext>
                  </a:extLst>
                </a:gridCol>
                <a:gridCol w="2317751">
                  <a:extLst>
                    <a:ext uri="{9D8B030D-6E8A-4147-A177-3AD203B41FA5}">
                      <a16:colId xmlns:a16="http://schemas.microsoft.com/office/drawing/2014/main" val="1444776397"/>
                    </a:ext>
                  </a:extLst>
                </a:gridCol>
              </a:tblGrid>
              <a:tr h="370840">
                <a:tc>
                  <a:txBody>
                    <a:bodyPr/>
                    <a:lstStyle/>
                    <a:p>
                      <a:pPr algn="ctr"/>
                      <a:r>
                        <a:rPr lang="en-IN" b="0">
                          <a:solidFill>
                            <a:schemeClr val="tx1"/>
                          </a:solidFill>
                        </a:rPr>
                        <a:t>O Level</a:t>
                      </a:r>
                    </a:p>
                  </a:txBody>
                  <a:tcPr/>
                </a:tc>
                <a:tc>
                  <a:txBody>
                    <a:bodyPr/>
                    <a:lstStyle/>
                    <a:p>
                      <a:pPr algn="ctr"/>
                      <a:r>
                        <a:rPr lang="en-IN" b="0">
                          <a:solidFill>
                            <a:schemeClr val="tx1"/>
                          </a:solidFill>
                        </a:rPr>
                        <a:t>GCSE</a:t>
                      </a:r>
                    </a:p>
                  </a:txBody>
                  <a:tcPr/>
                </a:tc>
                <a:tc>
                  <a:txBody>
                    <a:bodyPr/>
                    <a:lstStyle/>
                    <a:p>
                      <a:pPr algn="ctr"/>
                      <a:r>
                        <a:rPr lang="en-IN" b="0">
                          <a:solidFill>
                            <a:schemeClr val="tx1"/>
                          </a:solidFill>
                        </a:rPr>
                        <a:t>10</a:t>
                      </a:r>
                      <a:r>
                        <a:rPr lang="en-IN" b="0" baseline="30000">
                          <a:solidFill>
                            <a:schemeClr val="tx1"/>
                          </a:solidFill>
                        </a:rPr>
                        <a:t>th</a:t>
                      </a:r>
                      <a:r>
                        <a:rPr lang="en-IN" b="0">
                          <a:solidFill>
                            <a:schemeClr val="tx1"/>
                          </a:solidFill>
                        </a:rPr>
                        <a:t> </a:t>
                      </a:r>
                      <a:r>
                        <a:rPr lang="en-IN" b="0"/>
                        <a:t> </a:t>
                      </a:r>
                    </a:p>
                  </a:txBody>
                  <a:tcPr/>
                </a:tc>
                <a:extLst>
                  <a:ext uri="{0D108BD9-81ED-4DB2-BD59-A6C34878D82A}">
                    <a16:rowId xmlns:a16="http://schemas.microsoft.com/office/drawing/2014/main" val="1802951178"/>
                  </a:ext>
                </a:extLst>
              </a:tr>
              <a:tr h="370840">
                <a:tc>
                  <a:txBody>
                    <a:bodyPr/>
                    <a:lstStyle/>
                    <a:p>
                      <a:pPr algn="ctr"/>
                      <a:r>
                        <a:rPr lang="en-IN"/>
                        <a:t>A Level</a:t>
                      </a:r>
                    </a:p>
                  </a:txBody>
                  <a:tcPr/>
                </a:tc>
                <a:tc>
                  <a:txBody>
                    <a:bodyPr/>
                    <a:lstStyle/>
                    <a:p>
                      <a:pPr algn="ctr"/>
                      <a:r>
                        <a:rPr lang="en-IN"/>
                        <a:t>GCE</a:t>
                      </a:r>
                    </a:p>
                  </a:txBody>
                  <a:tcPr/>
                </a:tc>
                <a:tc>
                  <a:txBody>
                    <a:bodyPr/>
                    <a:lstStyle/>
                    <a:p>
                      <a:pPr algn="ctr"/>
                      <a:r>
                        <a:rPr lang="en-IN"/>
                        <a:t>12</a:t>
                      </a:r>
                      <a:r>
                        <a:rPr lang="en-IN" baseline="30000"/>
                        <a:t>th</a:t>
                      </a:r>
                      <a:endParaRPr lang="en-IN"/>
                    </a:p>
                  </a:txBody>
                  <a:tcPr/>
                </a:tc>
                <a:extLst>
                  <a:ext uri="{0D108BD9-81ED-4DB2-BD59-A6C34878D82A}">
                    <a16:rowId xmlns:a16="http://schemas.microsoft.com/office/drawing/2014/main" val="3889946368"/>
                  </a:ext>
                </a:extLst>
              </a:tr>
              <a:tr h="370840">
                <a:tc>
                  <a:txBody>
                    <a:bodyPr/>
                    <a:lstStyle/>
                    <a:p>
                      <a:pPr algn="ctr"/>
                      <a:r>
                        <a:rPr lang="en-IN"/>
                        <a:t>AS Level</a:t>
                      </a:r>
                    </a:p>
                  </a:txBody>
                  <a:tcPr/>
                </a:tc>
                <a:tc>
                  <a:txBody>
                    <a:bodyPr/>
                    <a:lstStyle/>
                    <a:p>
                      <a:pPr algn="ctr"/>
                      <a:r>
                        <a:rPr lang="en-IN"/>
                        <a:t>-</a:t>
                      </a:r>
                    </a:p>
                  </a:txBody>
                  <a:tcPr/>
                </a:tc>
                <a:tc>
                  <a:txBody>
                    <a:bodyPr/>
                    <a:lstStyle/>
                    <a:p>
                      <a:pPr algn="ctr"/>
                      <a:r>
                        <a:rPr lang="en-IN"/>
                        <a:t>11</a:t>
                      </a:r>
                      <a:r>
                        <a:rPr lang="en-IN" baseline="30000"/>
                        <a:t>th</a:t>
                      </a:r>
                      <a:r>
                        <a:rPr lang="en-IN"/>
                        <a:t> </a:t>
                      </a:r>
                    </a:p>
                  </a:txBody>
                  <a:tcPr/>
                </a:tc>
                <a:extLst>
                  <a:ext uri="{0D108BD9-81ED-4DB2-BD59-A6C34878D82A}">
                    <a16:rowId xmlns:a16="http://schemas.microsoft.com/office/drawing/2014/main" val="544872520"/>
                  </a:ext>
                </a:extLst>
              </a:tr>
            </a:tbl>
          </a:graphicData>
        </a:graphic>
      </p:graphicFrame>
      <p:sp>
        <p:nvSpPr>
          <p:cNvPr id="2" name="TextBox 1">
            <a:extLst>
              <a:ext uri="{FF2B5EF4-FFF2-40B4-BE49-F238E27FC236}">
                <a16:creationId xmlns:a16="http://schemas.microsoft.com/office/drawing/2014/main" id="{D957229F-D210-439E-80A6-5B31B8BE78D9}"/>
              </a:ext>
            </a:extLst>
          </p:cNvPr>
          <p:cNvSpPr txBox="1"/>
          <p:nvPr/>
        </p:nvSpPr>
        <p:spPr>
          <a:xfrm>
            <a:off x="0" y="673384"/>
            <a:ext cx="3808521" cy="738664"/>
          </a:xfrm>
          <a:prstGeom prst="rect">
            <a:avLst/>
          </a:prstGeom>
          <a:noFill/>
        </p:spPr>
        <p:txBody>
          <a:bodyPr wrap="square" rtlCol="0">
            <a:spAutoFit/>
          </a:bodyPr>
          <a:lstStyle/>
          <a:p>
            <a:r>
              <a:rPr lang="en-US" sz="2400">
                <a:solidFill>
                  <a:srgbClr val="003399"/>
                </a:solidFill>
                <a:latin typeface="Constantia" panose="02030602050306030303" pitchFamily="18" charset="0"/>
                <a:cs typeface="Calibri" panose="020F0502020204030204" pitchFamily="34" charset="0"/>
              </a:rPr>
              <a:t>Indian Equivalence</a:t>
            </a:r>
            <a:endParaRPr lang="en-IN" sz="2400">
              <a:solidFill>
                <a:srgbClr val="003399"/>
              </a:solidFill>
              <a:latin typeface="Constantia" panose="02030602050306030303" pitchFamily="18" charset="0"/>
              <a:cs typeface="Calibri" panose="020F0502020204030204" pitchFamily="34" charset="0"/>
            </a:endParaRPr>
          </a:p>
          <a:p>
            <a:endParaRPr lang="en-IN"/>
          </a:p>
        </p:txBody>
      </p:sp>
      <p:pic>
        <p:nvPicPr>
          <p:cNvPr id="3" name="Picture 2">
            <a:extLst>
              <a:ext uri="{FF2B5EF4-FFF2-40B4-BE49-F238E27FC236}">
                <a16:creationId xmlns:a16="http://schemas.microsoft.com/office/drawing/2014/main" id="{C0B1B05D-616E-30AD-E2C7-97A45A9D01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085" y="5936416"/>
            <a:ext cx="2220686" cy="921584"/>
          </a:xfrm>
          <a:prstGeom prst="rect">
            <a:avLst/>
          </a:prstGeom>
        </p:spPr>
      </p:pic>
    </p:spTree>
    <p:extLst>
      <p:ext uri="{BB962C8B-B14F-4D97-AF65-F5344CB8AC3E}">
        <p14:creationId xmlns:p14="http://schemas.microsoft.com/office/powerpoint/2010/main" val="1846032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7">
            <a:extLst>
              <a:ext uri="{FF2B5EF4-FFF2-40B4-BE49-F238E27FC236}">
                <a16:creationId xmlns:a16="http://schemas.microsoft.com/office/drawing/2014/main" id="{61DB2187-75CE-49EB-8AF9-58E5423F484E}"/>
              </a:ext>
            </a:extLst>
          </p:cNvPr>
          <p:cNvSpPr>
            <a:spLocks noChangeShapeType="1"/>
          </p:cNvSpPr>
          <p:nvPr/>
        </p:nvSpPr>
        <p:spPr bwMode="auto">
          <a:xfrm flipV="1">
            <a:off x="0" y="637178"/>
            <a:ext cx="9906000" cy="1"/>
          </a:xfrm>
          <a:prstGeom prst="line">
            <a:avLst/>
          </a:prstGeom>
          <a:noFill/>
          <a:ln w="762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a:extLst>
              <a:ext uri="{FF2B5EF4-FFF2-40B4-BE49-F238E27FC236}">
                <a16:creationId xmlns:a16="http://schemas.microsoft.com/office/drawing/2014/main" id="{5FEE0631-BF7D-453E-8AAB-C53874980F1C}"/>
              </a:ext>
            </a:extLst>
          </p:cNvPr>
          <p:cNvSpPr/>
          <p:nvPr/>
        </p:nvSpPr>
        <p:spPr>
          <a:xfrm>
            <a:off x="0" y="49966"/>
            <a:ext cx="5983550" cy="523220"/>
          </a:xfrm>
          <a:prstGeom prst="rect">
            <a:avLst/>
          </a:prstGeom>
        </p:spPr>
        <p:txBody>
          <a:bodyPr wrap="square">
            <a:spAutoFit/>
          </a:bodyPr>
          <a:lstStyle/>
          <a:p>
            <a:r>
              <a:rPr lang="en-US" sz="2800">
                <a:solidFill>
                  <a:srgbClr val="003399"/>
                </a:solidFill>
                <a:latin typeface="Constantia" panose="02030602050306030303" pitchFamily="18" charset="0"/>
                <a:cs typeface="Calibri" panose="020F0502020204030204" pitchFamily="34" charset="0"/>
              </a:rPr>
              <a:t>Postgraduate Entry Requirements</a:t>
            </a:r>
          </a:p>
        </p:txBody>
      </p:sp>
      <p:graphicFrame>
        <p:nvGraphicFramePr>
          <p:cNvPr id="4" name="Table 9">
            <a:extLst>
              <a:ext uri="{FF2B5EF4-FFF2-40B4-BE49-F238E27FC236}">
                <a16:creationId xmlns:a16="http://schemas.microsoft.com/office/drawing/2014/main" id="{0BA63F75-C9B4-4FD5-A842-4BB734D91516}"/>
              </a:ext>
            </a:extLst>
          </p:cNvPr>
          <p:cNvGraphicFramePr>
            <a:graphicFrameLocks noGrp="1"/>
          </p:cNvGraphicFramePr>
          <p:nvPr>
            <p:extLst>
              <p:ext uri="{D42A27DB-BD31-4B8C-83A1-F6EECF244321}">
                <p14:modId xmlns:p14="http://schemas.microsoft.com/office/powerpoint/2010/main" val="3379958461"/>
              </p:ext>
            </p:extLst>
          </p:nvPr>
        </p:nvGraphicFramePr>
        <p:xfrm>
          <a:off x="1320509" y="1621502"/>
          <a:ext cx="7475000" cy="1715556"/>
        </p:xfrm>
        <a:graphic>
          <a:graphicData uri="http://schemas.openxmlformats.org/drawingml/2006/table">
            <a:tbl>
              <a:tblPr firstRow="1" bandRow="1">
                <a:tableStyleId>{5C22544A-7EE6-4342-B048-85BDC9FD1C3A}</a:tableStyleId>
              </a:tblPr>
              <a:tblGrid>
                <a:gridCol w="3737500">
                  <a:extLst>
                    <a:ext uri="{9D8B030D-6E8A-4147-A177-3AD203B41FA5}">
                      <a16:colId xmlns:a16="http://schemas.microsoft.com/office/drawing/2014/main" val="4071796771"/>
                    </a:ext>
                  </a:extLst>
                </a:gridCol>
                <a:gridCol w="3737500">
                  <a:extLst>
                    <a:ext uri="{9D8B030D-6E8A-4147-A177-3AD203B41FA5}">
                      <a16:colId xmlns:a16="http://schemas.microsoft.com/office/drawing/2014/main" val="1796022819"/>
                    </a:ext>
                  </a:extLst>
                </a:gridCol>
              </a:tblGrid>
              <a:tr h="428889">
                <a:tc>
                  <a:txBody>
                    <a:bodyPr/>
                    <a:lstStyle/>
                    <a:p>
                      <a:pPr algn="ctr"/>
                      <a:r>
                        <a:rPr lang="en-US" sz="1800">
                          <a:solidFill>
                            <a:schemeClr val="tx1"/>
                          </a:solidFill>
                          <a:latin typeface="Calibri" panose="020F0502020204030204" pitchFamily="34" charset="0"/>
                          <a:cs typeface="Calibri" panose="020F0502020204030204" pitchFamily="34" charset="0"/>
                        </a:rPr>
                        <a:t>Grades in UK University</a:t>
                      </a:r>
                    </a:p>
                  </a:txBody>
                  <a:tcPr/>
                </a:tc>
                <a:tc>
                  <a:txBody>
                    <a:bodyPr/>
                    <a:lstStyle/>
                    <a:p>
                      <a:pPr algn="ctr"/>
                      <a:r>
                        <a:rPr lang="en-US" sz="1800">
                          <a:solidFill>
                            <a:schemeClr val="tx1"/>
                          </a:solidFill>
                          <a:latin typeface="Calibri" panose="020F0502020204030204" pitchFamily="34" charset="0"/>
                          <a:cs typeface="Calibri" panose="020F0502020204030204" pitchFamily="34" charset="0"/>
                        </a:rPr>
                        <a:t>Indian Equivalent Grade</a:t>
                      </a:r>
                    </a:p>
                  </a:txBody>
                  <a:tcPr/>
                </a:tc>
                <a:extLst>
                  <a:ext uri="{0D108BD9-81ED-4DB2-BD59-A6C34878D82A}">
                    <a16:rowId xmlns:a16="http://schemas.microsoft.com/office/drawing/2014/main" val="290712778"/>
                  </a:ext>
                </a:extLst>
              </a:tr>
              <a:tr h="428889">
                <a:tc>
                  <a:txBody>
                    <a:bodyPr/>
                    <a:lstStyle/>
                    <a:p>
                      <a:pPr algn="ctr"/>
                      <a:r>
                        <a:rPr lang="en-US" sz="1600">
                          <a:latin typeface="Calibri" panose="020F0502020204030204" pitchFamily="34" charset="0"/>
                          <a:cs typeface="Calibri" panose="020F0502020204030204" pitchFamily="34" charset="0"/>
                        </a:rPr>
                        <a:t>2:1</a:t>
                      </a:r>
                    </a:p>
                  </a:txBody>
                  <a:tcPr/>
                </a:tc>
                <a:tc>
                  <a:txBody>
                    <a:bodyPr/>
                    <a:lstStyle/>
                    <a:p>
                      <a:pPr algn="ctr"/>
                      <a:r>
                        <a:rPr lang="en-US" sz="1600">
                          <a:latin typeface="Calibri" panose="020F0502020204030204" pitchFamily="34" charset="0"/>
                          <a:cs typeface="Calibri" panose="020F0502020204030204" pitchFamily="34" charset="0"/>
                        </a:rPr>
                        <a:t>60% or 65% in Degree</a:t>
                      </a:r>
                    </a:p>
                  </a:txBody>
                  <a:tcPr/>
                </a:tc>
                <a:extLst>
                  <a:ext uri="{0D108BD9-81ED-4DB2-BD59-A6C34878D82A}">
                    <a16:rowId xmlns:a16="http://schemas.microsoft.com/office/drawing/2014/main" val="3339898167"/>
                  </a:ext>
                </a:extLst>
              </a:tr>
              <a:tr h="428889">
                <a:tc>
                  <a:txBody>
                    <a:bodyPr/>
                    <a:lstStyle/>
                    <a:p>
                      <a:pPr algn="ctr"/>
                      <a:r>
                        <a:rPr lang="en-US" sz="1600">
                          <a:latin typeface="Calibri" panose="020F0502020204030204" pitchFamily="34" charset="0"/>
                          <a:cs typeface="Calibri" panose="020F0502020204030204" pitchFamily="34" charset="0"/>
                        </a:rPr>
                        <a:t>2:2</a:t>
                      </a:r>
                    </a:p>
                  </a:txBody>
                  <a:tcPr/>
                </a:tc>
                <a:tc>
                  <a:txBody>
                    <a:bodyPr/>
                    <a:lstStyle/>
                    <a:p>
                      <a:pPr algn="ctr"/>
                      <a:r>
                        <a:rPr lang="en-US" sz="1600" b="0" i="0" kern="1200">
                          <a:solidFill>
                            <a:schemeClr val="dk1"/>
                          </a:solidFill>
                          <a:effectLst/>
                          <a:latin typeface="Calibri" panose="020F0502020204030204" pitchFamily="34" charset="0"/>
                          <a:ea typeface="+mn-ea"/>
                          <a:cs typeface="Calibri" panose="020F0502020204030204" pitchFamily="34" charset="0"/>
                        </a:rPr>
                        <a:t>55% or 60% in Degree</a:t>
                      </a:r>
                      <a:endParaRPr lang="en-US" sz="160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06937261"/>
                  </a:ext>
                </a:extLst>
              </a:tr>
              <a:tr h="428889">
                <a:tc>
                  <a:txBody>
                    <a:bodyPr/>
                    <a:lstStyle/>
                    <a:p>
                      <a:pPr algn="ctr"/>
                      <a:r>
                        <a:rPr lang="en-US" sz="1600">
                          <a:latin typeface="Calibri" panose="020F0502020204030204" pitchFamily="34" charset="0"/>
                          <a:cs typeface="Calibri" panose="020F0502020204030204" pitchFamily="34" charset="0"/>
                        </a:rPr>
                        <a:t>First Class Degree</a:t>
                      </a:r>
                    </a:p>
                  </a:txBody>
                  <a:tcPr/>
                </a:tc>
                <a:tc>
                  <a:txBody>
                    <a:bodyPr/>
                    <a:lstStyle/>
                    <a:p>
                      <a:pPr algn="ctr"/>
                      <a:r>
                        <a:rPr lang="en-US" sz="1600" b="0" i="0" kern="1200">
                          <a:solidFill>
                            <a:schemeClr val="dk1"/>
                          </a:solidFill>
                          <a:effectLst/>
                          <a:latin typeface="Calibri" panose="020F0502020204030204" pitchFamily="34" charset="0"/>
                          <a:ea typeface="+mn-ea"/>
                          <a:cs typeface="Calibri" panose="020F0502020204030204" pitchFamily="34" charset="0"/>
                        </a:rPr>
                        <a:t>65% or 70%</a:t>
                      </a:r>
                      <a:endParaRPr lang="en-US" sz="160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430304727"/>
                  </a:ext>
                </a:extLst>
              </a:tr>
            </a:tbl>
          </a:graphicData>
        </a:graphic>
      </p:graphicFrame>
      <p:sp>
        <p:nvSpPr>
          <p:cNvPr id="11" name="TextBox 10">
            <a:extLst>
              <a:ext uri="{FF2B5EF4-FFF2-40B4-BE49-F238E27FC236}">
                <a16:creationId xmlns:a16="http://schemas.microsoft.com/office/drawing/2014/main" id="{AA4DF35A-0588-41FE-B54A-DB4DFB9032DE}"/>
              </a:ext>
            </a:extLst>
          </p:cNvPr>
          <p:cNvSpPr txBox="1"/>
          <p:nvPr/>
        </p:nvSpPr>
        <p:spPr>
          <a:xfrm>
            <a:off x="914400" y="4012327"/>
            <a:ext cx="8077200" cy="1477328"/>
          </a:xfrm>
          <a:prstGeom prst="rect">
            <a:avLst/>
          </a:prstGeom>
          <a:noFill/>
        </p:spPr>
        <p:txBody>
          <a:bodyPr wrap="square" rtlCol="0">
            <a:spAutoFit/>
          </a:bodyPr>
          <a:lstStyle/>
          <a:p>
            <a:pPr marL="285750" indent="-285750">
              <a:buFont typeface="Arial" panose="020B0604020202020204" pitchFamily="34" charset="0"/>
              <a:buChar char="•"/>
            </a:pPr>
            <a:r>
              <a:rPr lang="en-US">
                <a:latin typeface="Calibri" panose="020F0502020204030204" pitchFamily="34" charset="0"/>
                <a:cs typeface="Calibri" panose="020F0502020204030204" pitchFamily="34" charset="0"/>
              </a:rPr>
              <a:t>The Entry requirements may slightly change from course to course and university to university.</a:t>
            </a:r>
          </a:p>
          <a:p>
            <a:endParaRPr lang="en-US">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a:latin typeface="Calibri" panose="020F0502020204030204" pitchFamily="34" charset="0"/>
                <a:cs typeface="Calibri" panose="020F0502020204030204" pitchFamily="34" charset="0"/>
              </a:rPr>
              <a:t>For Delhi University, Mumbai University, Pune University and Calcutta University, some relaxations in entry requirements is possible.</a:t>
            </a:r>
          </a:p>
        </p:txBody>
      </p:sp>
      <p:sp>
        <p:nvSpPr>
          <p:cNvPr id="10" name="TextBox 9">
            <a:extLst>
              <a:ext uri="{FF2B5EF4-FFF2-40B4-BE49-F238E27FC236}">
                <a16:creationId xmlns:a16="http://schemas.microsoft.com/office/drawing/2014/main" id="{50622DDC-A7F1-4B43-8A20-168B81C0BA7B}"/>
              </a:ext>
            </a:extLst>
          </p:cNvPr>
          <p:cNvSpPr txBox="1"/>
          <p:nvPr/>
        </p:nvSpPr>
        <p:spPr>
          <a:xfrm>
            <a:off x="694677" y="3270849"/>
            <a:ext cx="1870970" cy="646331"/>
          </a:xfrm>
          <a:prstGeom prst="rect">
            <a:avLst/>
          </a:prstGeom>
          <a:noFill/>
        </p:spPr>
        <p:txBody>
          <a:bodyPr wrap="square">
            <a:spAutoFit/>
          </a:bodyPr>
          <a:lstStyle/>
          <a:p>
            <a:endParaRPr lang="en-US" sz="1800" b="1">
              <a:latin typeface="Calibri" panose="020F0502020204030204" pitchFamily="34" charset="0"/>
              <a:cs typeface="Calibri" panose="020F0502020204030204" pitchFamily="34" charset="0"/>
            </a:endParaRPr>
          </a:p>
          <a:p>
            <a:r>
              <a:rPr lang="en-US" sz="1800" b="1">
                <a:latin typeface="Calibri" panose="020F0502020204030204" pitchFamily="34" charset="0"/>
                <a:cs typeface="Calibri" panose="020F0502020204030204" pitchFamily="34" charset="0"/>
              </a:rPr>
              <a:t>Requirements:</a:t>
            </a:r>
            <a:endParaRPr lang="en-IN" b="1"/>
          </a:p>
        </p:txBody>
      </p:sp>
      <p:sp>
        <p:nvSpPr>
          <p:cNvPr id="12" name="TextBox 11">
            <a:extLst>
              <a:ext uri="{FF2B5EF4-FFF2-40B4-BE49-F238E27FC236}">
                <a16:creationId xmlns:a16="http://schemas.microsoft.com/office/drawing/2014/main" id="{36AE0A11-A8C0-4305-B82A-0C4B3BD85573}"/>
              </a:ext>
            </a:extLst>
          </p:cNvPr>
          <p:cNvSpPr txBox="1"/>
          <p:nvPr/>
        </p:nvSpPr>
        <p:spPr>
          <a:xfrm>
            <a:off x="0" y="673384"/>
            <a:ext cx="3808521" cy="738664"/>
          </a:xfrm>
          <a:prstGeom prst="rect">
            <a:avLst/>
          </a:prstGeom>
          <a:noFill/>
        </p:spPr>
        <p:txBody>
          <a:bodyPr wrap="square" rtlCol="0">
            <a:spAutoFit/>
          </a:bodyPr>
          <a:lstStyle/>
          <a:p>
            <a:r>
              <a:rPr lang="en-US" sz="2400">
                <a:solidFill>
                  <a:srgbClr val="003399"/>
                </a:solidFill>
                <a:latin typeface="Constantia" panose="02030602050306030303" pitchFamily="18" charset="0"/>
                <a:cs typeface="Calibri" panose="020F0502020204030204" pitchFamily="34" charset="0"/>
              </a:rPr>
              <a:t>Indian Equivalence</a:t>
            </a:r>
            <a:endParaRPr lang="en-IN" sz="2400">
              <a:solidFill>
                <a:srgbClr val="003399"/>
              </a:solidFill>
              <a:latin typeface="Constantia" panose="02030602050306030303" pitchFamily="18" charset="0"/>
              <a:cs typeface="Calibri" panose="020F0502020204030204" pitchFamily="34" charset="0"/>
            </a:endParaRPr>
          </a:p>
          <a:p>
            <a:endParaRPr lang="en-IN"/>
          </a:p>
        </p:txBody>
      </p:sp>
      <p:pic>
        <p:nvPicPr>
          <p:cNvPr id="2" name="Picture 1">
            <a:extLst>
              <a:ext uri="{FF2B5EF4-FFF2-40B4-BE49-F238E27FC236}">
                <a16:creationId xmlns:a16="http://schemas.microsoft.com/office/drawing/2014/main" id="{5B87B03C-B039-D6B5-5D16-1FE468139C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085" y="5936416"/>
            <a:ext cx="2220686" cy="921584"/>
          </a:xfrm>
          <a:prstGeom prst="rect">
            <a:avLst/>
          </a:prstGeom>
        </p:spPr>
      </p:pic>
    </p:spTree>
    <p:extLst>
      <p:ext uri="{BB962C8B-B14F-4D97-AF65-F5344CB8AC3E}">
        <p14:creationId xmlns:p14="http://schemas.microsoft.com/office/powerpoint/2010/main" val="3272237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76200" y="79694"/>
            <a:ext cx="58289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3399"/>
                </a:solidFill>
                <a:latin typeface="Calibri" panose="020F0502020204030204" pitchFamily="34" charset="0"/>
              </a:rPr>
              <a:t>  </a:t>
            </a:r>
            <a:r>
              <a:rPr lang="en-US" altLang="en-US" sz="2800">
                <a:solidFill>
                  <a:srgbClr val="003399"/>
                </a:solidFill>
                <a:latin typeface="Constantia" panose="02030602050306030303" pitchFamily="18" charset="0"/>
              </a:rPr>
              <a:t>Masters of Business Administration</a:t>
            </a:r>
          </a:p>
        </p:txBody>
      </p:sp>
      <p:sp>
        <p:nvSpPr>
          <p:cNvPr id="28675" name="Line 3"/>
          <p:cNvSpPr>
            <a:spLocks noChangeShapeType="1"/>
          </p:cNvSpPr>
          <p:nvPr/>
        </p:nvSpPr>
        <p:spPr bwMode="auto">
          <a:xfrm>
            <a:off x="0" y="602914"/>
            <a:ext cx="9906000" cy="0"/>
          </a:xfrm>
          <a:prstGeom prst="line">
            <a:avLst/>
          </a:prstGeom>
          <a:noFill/>
          <a:ln w="762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1">
            <a:extLst>
              <a:ext uri="{FF2B5EF4-FFF2-40B4-BE49-F238E27FC236}">
                <a16:creationId xmlns:a16="http://schemas.microsoft.com/office/drawing/2014/main" id="{081E6757-EF74-400E-B903-6B1398A136C8}"/>
              </a:ext>
            </a:extLst>
          </p:cNvPr>
          <p:cNvSpPr>
            <a:spLocks noChangeArrowheads="1"/>
          </p:cNvSpPr>
          <p:nvPr/>
        </p:nvSpPr>
        <p:spPr bwMode="auto">
          <a:xfrm>
            <a:off x="50800" y="776663"/>
            <a:ext cx="9804400" cy="6001643"/>
          </a:xfrm>
          <a:prstGeom prst="rect">
            <a:avLst/>
          </a:prstGeom>
          <a:noFill/>
          <a:ln>
            <a:noFill/>
          </a:ln>
        </p:spPr>
        <p:txBody>
          <a:bodyPr>
            <a:spAutoFit/>
          </a:bodyPr>
          <a:lstStyle/>
          <a:p>
            <a:pPr marL="285750" indent="-285750">
              <a:buFont typeface="Wingdings" panose="05000000000000000000" pitchFamily="2" charset="2"/>
              <a:buChar char="q"/>
              <a:defRPr/>
            </a:pPr>
            <a:r>
              <a:rPr lang="en-US" sz="1600" b="1">
                <a:latin typeface="Calibri" pitchFamily="34" charset="0"/>
              </a:rPr>
              <a:t>TYPES  OF MBA :</a:t>
            </a:r>
          </a:p>
          <a:p>
            <a:pPr marL="285750" indent="-285750">
              <a:buFont typeface="Wingdings" panose="05000000000000000000" pitchFamily="2" charset="2"/>
              <a:buChar char="q"/>
              <a:defRPr/>
            </a:pPr>
            <a:endParaRPr lang="en-US" sz="1600">
              <a:latin typeface="Calibri" pitchFamily="34" charset="0"/>
            </a:endParaRPr>
          </a:p>
          <a:p>
            <a:pPr marL="742950" lvl="1" indent="-285750">
              <a:buFont typeface="Arial" panose="020B0604020202020204" pitchFamily="34" charset="0"/>
              <a:buChar char="•"/>
              <a:defRPr/>
            </a:pPr>
            <a:r>
              <a:rPr lang="en-US" sz="1600">
                <a:latin typeface="Calibri" pitchFamily="34" charset="0"/>
              </a:rPr>
              <a:t>Fresher’s MBA</a:t>
            </a:r>
          </a:p>
          <a:p>
            <a:pPr marL="742950" lvl="1" indent="-285750">
              <a:buFont typeface="Arial" panose="020B0604020202020204" pitchFamily="34" charset="0"/>
              <a:buChar char="•"/>
              <a:defRPr/>
            </a:pPr>
            <a:r>
              <a:rPr lang="en-US" sz="1600">
                <a:latin typeface="Calibri" pitchFamily="34" charset="0"/>
              </a:rPr>
              <a:t>MBA for students having work experience</a:t>
            </a:r>
          </a:p>
          <a:p>
            <a:pPr marL="742950" lvl="1" indent="-285750">
              <a:buFont typeface="Arial" panose="020B0604020202020204" pitchFamily="34" charset="0"/>
              <a:buChar char="•"/>
              <a:defRPr/>
            </a:pPr>
            <a:r>
              <a:rPr lang="en-US" sz="1600">
                <a:latin typeface="Calibri" pitchFamily="34" charset="0"/>
              </a:rPr>
              <a:t>Mature Entry MBA</a:t>
            </a:r>
          </a:p>
          <a:p>
            <a:pPr marL="285750" indent="-285750">
              <a:buFont typeface="Wingdings" panose="05000000000000000000" pitchFamily="2" charset="2"/>
              <a:buChar char="q"/>
              <a:defRPr/>
            </a:pPr>
            <a:endParaRPr lang="en-US" sz="1600">
              <a:latin typeface="Calibri" pitchFamily="34" charset="0"/>
            </a:endParaRPr>
          </a:p>
          <a:p>
            <a:pPr marL="285750" indent="-285750">
              <a:buFont typeface="Wingdings" panose="05000000000000000000" pitchFamily="2" charset="2"/>
              <a:buChar char="q"/>
              <a:defRPr/>
            </a:pPr>
            <a:r>
              <a:rPr lang="en-US" sz="1600" b="1">
                <a:latin typeface="Calibri" pitchFamily="34" charset="0"/>
              </a:rPr>
              <a:t>FRESHER’S MBA :</a:t>
            </a:r>
          </a:p>
          <a:p>
            <a:pPr>
              <a:defRPr/>
            </a:pPr>
            <a:endParaRPr lang="en-US" sz="1600">
              <a:latin typeface="Calibri" pitchFamily="34" charset="0"/>
            </a:endParaRPr>
          </a:p>
          <a:p>
            <a:pPr>
              <a:defRPr/>
            </a:pPr>
            <a:r>
              <a:rPr lang="en-US" sz="1600">
                <a:latin typeface="Calibri" pitchFamily="34" charset="0"/>
              </a:rPr>
              <a:t>Recent graduates with no work experience can apply for an MBA for freshers.</a:t>
            </a:r>
          </a:p>
          <a:p>
            <a:pPr>
              <a:defRPr/>
            </a:pPr>
            <a:endParaRPr lang="en-US" sz="1600">
              <a:latin typeface="Calibri" pitchFamily="34" charset="0"/>
            </a:endParaRPr>
          </a:p>
          <a:p>
            <a:pPr marL="285750" indent="-285750">
              <a:buFont typeface="Wingdings" panose="05000000000000000000" pitchFamily="2" charset="2"/>
              <a:buChar char="q"/>
              <a:defRPr/>
            </a:pPr>
            <a:r>
              <a:rPr lang="en-US" sz="1600" b="1">
                <a:latin typeface="Calibri" pitchFamily="34" charset="0"/>
              </a:rPr>
              <a:t> MBA FOR STUDENTS HAVING WORK EXPERIENCE :</a:t>
            </a:r>
          </a:p>
          <a:p>
            <a:pPr>
              <a:defRPr/>
            </a:pPr>
            <a:endParaRPr lang="en-US" sz="1600">
              <a:latin typeface="Calibri" pitchFamily="34" charset="0"/>
            </a:endParaRPr>
          </a:p>
          <a:p>
            <a:pPr>
              <a:defRPr/>
            </a:pPr>
            <a:r>
              <a:rPr lang="en-US" sz="1600">
                <a:latin typeface="Calibri" pitchFamily="34" charset="0"/>
              </a:rPr>
              <a:t>Students with a Bachelor’s degree and work experience of 2 to 5 years can apply for these MBA courses.</a:t>
            </a:r>
          </a:p>
          <a:p>
            <a:pPr>
              <a:defRPr/>
            </a:pPr>
            <a:endParaRPr lang="en-US" sz="1600">
              <a:latin typeface="Calibri" pitchFamily="34" charset="0"/>
            </a:endParaRPr>
          </a:p>
          <a:p>
            <a:pPr marL="285750" indent="-285750">
              <a:buFont typeface="Wingdings" panose="05000000000000000000" pitchFamily="2" charset="2"/>
              <a:buChar char="q"/>
              <a:defRPr/>
            </a:pPr>
            <a:r>
              <a:rPr lang="en-US" sz="1600" b="1">
                <a:latin typeface="Calibri" pitchFamily="34" charset="0"/>
              </a:rPr>
              <a:t>MATURE ENTRY MBA :</a:t>
            </a:r>
          </a:p>
          <a:p>
            <a:pPr>
              <a:defRPr/>
            </a:pPr>
            <a:endParaRPr lang="en-US" sz="1600" b="1">
              <a:latin typeface="Calibri" pitchFamily="34" charset="0"/>
            </a:endParaRPr>
          </a:p>
          <a:p>
            <a:pPr>
              <a:defRPr/>
            </a:pPr>
            <a:r>
              <a:rPr lang="en-US" sz="1600">
                <a:latin typeface="Calibri" pitchFamily="34" charset="0"/>
              </a:rPr>
              <a:t>Students who do not have a formal Bachelor’s degree qualification can still pursue an MBA in the UK.</a:t>
            </a:r>
          </a:p>
          <a:p>
            <a:pPr marL="285750" indent="-285750">
              <a:buFont typeface="Wingdings" panose="05000000000000000000" pitchFamily="2" charset="2"/>
              <a:buChar char="q"/>
              <a:defRPr/>
            </a:pPr>
            <a:endParaRPr lang="en-US" sz="1600">
              <a:latin typeface="Calibri" pitchFamily="34" charset="0"/>
            </a:endParaRPr>
          </a:p>
          <a:p>
            <a:pPr>
              <a:defRPr/>
            </a:pPr>
            <a:r>
              <a:rPr lang="en-US" sz="1600">
                <a:latin typeface="Calibri" pitchFamily="34" charset="0"/>
              </a:rPr>
              <a:t>The entry requirement for such students is:</a:t>
            </a:r>
          </a:p>
          <a:p>
            <a:pPr marL="742950" lvl="1" indent="-285750">
              <a:buFont typeface="Arial" panose="020B0604020202020204" pitchFamily="34" charset="0"/>
              <a:buChar char="•"/>
              <a:defRPr/>
            </a:pPr>
            <a:endParaRPr lang="en-US" sz="1600">
              <a:latin typeface="Calibri" pitchFamily="34" charset="0"/>
            </a:endParaRPr>
          </a:p>
          <a:p>
            <a:pPr marL="742950" lvl="1" indent="-285750">
              <a:buFont typeface="Arial" panose="020B0604020202020204" pitchFamily="34" charset="0"/>
              <a:buChar char="•"/>
              <a:defRPr/>
            </a:pPr>
            <a:r>
              <a:rPr lang="en-US" sz="1600">
                <a:latin typeface="Calibri" pitchFamily="34" charset="0"/>
              </a:rPr>
              <a:t>Pass in Standard 12.</a:t>
            </a:r>
          </a:p>
          <a:p>
            <a:pPr marL="742950" lvl="1" indent="-285750">
              <a:buFont typeface="Arial" panose="020B0604020202020204" pitchFamily="34" charset="0"/>
              <a:buChar char="•"/>
              <a:defRPr/>
            </a:pPr>
            <a:r>
              <a:rPr lang="en-US" sz="1600">
                <a:latin typeface="Calibri" pitchFamily="34" charset="0"/>
              </a:rPr>
              <a:t>Students age should be minimum of 25 years.</a:t>
            </a:r>
          </a:p>
          <a:p>
            <a:pPr marL="742950" lvl="1" indent="-285750">
              <a:buFont typeface="Arial" panose="020B0604020202020204" pitchFamily="34" charset="0"/>
              <a:buChar char="•"/>
              <a:defRPr/>
            </a:pPr>
            <a:r>
              <a:rPr lang="en-US" sz="1600">
                <a:latin typeface="Calibri" pitchFamily="34" charset="0"/>
              </a:rPr>
              <a:t>Work experience of at least 5+ years at administrative level.</a:t>
            </a:r>
          </a:p>
          <a:p>
            <a:pPr marL="285750" indent="-285750">
              <a:buFont typeface="Wingdings" panose="05000000000000000000" pitchFamily="2" charset="2"/>
              <a:buChar char="q"/>
              <a:defRPr/>
            </a:pPr>
            <a:endParaRPr lang="en-US" sz="1600">
              <a:latin typeface="Calibri" pitchFamily="34" charset="0"/>
            </a:endParaRPr>
          </a:p>
        </p:txBody>
      </p:sp>
      <p:pic>
        <p:nvPicPr>
          <p:cNvPr id="2" name="Picture 1">
            <a:extLst>
              <a:ext uri="{FF2B5EF4-FFF2-40B4-BE49-F238E27FC236}">
                <a16:creationId xmlns:a16="http://schemas.microsoft.com/office/drawing/2014/main" id="{1AD33C00-DF12-421C-879F-3E32E143A4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5314" y="5936416"/>
            <a:ext cx="2220686" cy="921584"/>
          </a:xfrm>
          <a:prstGeom prst="rect">
            <a:avLst/>
          </a:prstGeom>
        </p:spPr>
      </p:pic>
    </p:spTree>
    <p:extLst>
      <p:ext uri="{BB962C8B-B14F-4D97-AF65-F5344CB8AC3E}">
        <p14:creationId xmlns:p14="http://schemas.microsoft.com/office/powerpoint/2010/main" val="515028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0" y="47811"/>
            <a:ext cx="81137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3399"/>
                </a:solidFill>
                <a:latin typeface="Constantia" panose="02030602050306030303" pitchFamily="18" charset="0"/>
              </a:rPr>
              <a:t>Time Schedule for UK for September Intake</a:t>
            </a:r>
            <a:r>
              <a:rPr lang="en-US" altLang="en-US" sz="2800" b="1">
                <a:solidFill>
                  <a:srgbClr val="0000CC"/>
                </a:solidFill>
                <a:latin typeface="Constantia" panose="02030602050306030303" pitchFamily="18" charset="0"/>
              </a:rPr>
              <a:t> </a:t>
            </a:r>
          </a:p>
        </p:txBody>
      </p:sp>
      <p:sp>
        <p:nvSpPr>
          <p:cNvPr id="30723" name="Text Box 3"/>
          <p:cNvSpPr txBox="1">
            <a:spLocks noChangeArrowheads="1"/>
          </p:cNvSpPr>
          <p:nvPr/>
        </p:nvSpPr>
        <p:spPr bwMode="auto">
          <a:xfrm>
            <a:off x="417512" y="1103050"/>
            <a:ext cx="6276251"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30000"/>
              </a:spcBef>
              <a:buFontTx/>
              <a:buNone/>
            </a:pPr>
            <a:r>
              <a:rPr lang="en-US" altLang="en-US" sz="2000">
                <a:latin typeface="Calibri" panose="020F0502020204030204" pitchFamily="34" charset="0"/>
                <a:ea typeface="Calibri" panose="020F0502020204030204" pitchFamily="34" charset="0"/>
                <a:cs typeface="Calibri" panose="020F0502020204030204" pitchFamily="34" charset="0"/>
              </a:rPr>
              <a:t>IELTS Coaching  			: April</a:t>
            </a:r>
          </a:p>
          <a:p>
            <a:pPr eaLnBrk="1" hangingPunct="1">
              <a:spcBef>
                <a:spcPct val="30000"/>
              </a:spcBef>
              <a:buFontTx/>
              <a:buNone/>
            </a:pPr>
            <a:r>
              <a:rPr lang="en-US" altLang="en-US" sz="2000">
                <a:latin typeface="Calibri" panose="020F0502020204030204" pitchFamily="34" charset="0"/>
                <a:ea typeface="Calibri" panose="020F0502020204030204" pitchFamily="34" charset="0"/>
                <a:cs typeface="Calibri" panose="020F0502020204030204" pitchFamily="34" charset="0"/>
              </a:rPr>
              <a:t>Give IELTS Exams		                : May</a:t>
            </a:r>
          </a:p>
          <a:p>
            <a:pPr eaLnBrk="1" hangingPunct="1">
              <a:spcBef>
                <a:spcPct val="30000"/>
              </a:spcBef>
              <a:buFontTx/>
              <a:buNone/>
            </a:pPr>
            <a:r>
              <a:rPr lang="en-US" altLang="en-US" sz="2000">
                <a:latin typeface="Calibri" panose="020F0502020204030204" pitchFamily="34" charset="0"/>
                <a:ea typeface="Calibri" panose="020F0502020204030204" pitchFamily="34" charset="0"/>
                <a:cs typeface="Calibri" panose="020F0502020204030204" pitchFamily="34" charset="0"/>
              </a:rPr>
              <a:t>IELTS Results			: End May</a:t>
            </a:r>
          </a:p>
          <a:p>
            <a:pPr eaLnBrk="1" hangingPunct="1">
              <a:spcBef>
                <a:spcPct val="30000"/>
              </a:spcBef>
              <a:buFontTx/>
              <a:buNone/>
            </a:pPr>
            <a:r>
              <a:rPr lang="en-US" altLang="en-US" sz="2000">
                <a:latin typeface="Calibri" panose="020F0502020204030204" pitchFamily="34" charset="0"/>
                <a:ea typeface="Calibri" panose="020F0502020204030204" pitchFamily="34" charset="0"/>
                <a:cs typeface="Calibri" panose="020F0502020204030204" pitchFamily="34" charset="0"/>
              </a:rPr>
              <a:t>Applications for Sept Intake	: April, May, June, July</a:t>
            </a:r>
          </a:p>
          <a:p>
            <a:pPr eaLnBrk="1" hangingPunct="1">
              <a:spcBef>
                <a:spcPct val="30000"/>
              </a:spcBef>
              <a:buFontTx/>
              <a:buNone/>
            </a:pPr>
            <a:r>
              <a:rPr lang="en-US" altLang="en-US" sz="2000">
                <a:latin typeface="Calibri" panose="020F0502020204030204" pitchFamily="34" charset="0"/>
                <a:ea typeface="Calibri" panose="020F0502020204030204" pitchFamily="34" charset="0"/>
                <a:cs typeface="Calibri" panose="020F0502020204030204" pitchFamily="34" charset="0"/>
              </a:rPr>
              <a:t>Offer Letters 			: May , June, July</a:t>
            </a:r>
          </a:p>
          <a:p>
            <a:pPr eaLnBrk="1" hangingPunct="1">
              <a:spcBef>
                <a:spcPct val="30000"/>
              </a:spcBef>
              <a:buFontTx/>
              <a:buNone/>
            </a:pPr>
            <a:r>
              <a:rPr lang="en-US" altLang="en-US" sz="2000">
                <a:latin typeface="Calibri" panose="020F0502020204030204" pitchFamily="34" charset="0"/>
                <a:ea typeface="Calibri" panose="020F0502020204030204" pitchFamily="34" charset="0"/>
                <a:cs typeface="Calibri" panose="020F0502020204030204" pitchFamily="34" charset="0"/>
              </a:rPr>
              <a:t>Prepare &amp; Apply for Visa		: July, August</a:t>
            </a:r>
          </a:p>
          <a:p>
            <a:pPr eaLnBrk="1" hangingPunct="1">
              <a:spcBef>
                <a:spcPct val="30000"/>
              </a:spcBef>
              <a:buFontTx/>
              <a:buNone/>
            </a:pPr>
            <a:r>
              <a:rPr lang="en-US" altLang="en-US" sz="2000">
                <a:latin typeface="Calibri" panose="020F0502020204030204" pitchFamily="34" charset="0"/>
                <a:ea typeface="Calibri" panose="020F0502020204030204" pitchFamily="34" charset="0"/>
                <a:cs typeface="Calibri" panose="020F0502020204030204" pitchFamily="34" charset="0"/>
              </a:rPr>
              <a:t>Fly to UK			: September</a:t>
            </a:r>
          </a:p>
        </p:txBody>
      </p:sp>
      <p:pic>
        <p:nvPicPr>
          <p:cNvPr id="30724" name="Picture 4" descr="SCHEdu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8630" y="1033326"/>
            <a:ext cx="2749858" cy="31158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0725" name="Line 5"/>
          <p:cNvSpPr>
            <a:spLocks noChangeShapeType="1"/>
          </p:cNvSpPr>
          <p:nvPr/>
        </p:nvSpPr>
        <p:spPr bwMode="auto">
          <a:xfrm>
            <a:off x="0" y="540568"/>
            <a:ext cx="9906000" cy="0"/>
          </a:xfrm>
          <a:prstGeom prst="line">
            <a:avLst/>
          </a:prstGeom>
          <a:noFill/>
          <a:ln w="762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 name="Picture 1">
            <a:extLst>
              <a:ext uri="{FF2B5EF4-FFF2-40B4-BE49-F238E27FC236}">
                <a16:creationId xmlns:a16="http://schemas.microsoft.com/office/drawing/2014/main" id="{DBAB3771-7872-3EFC-5494-DE7C85144E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85" y="5936416"/>
            <a:ext cx="2220686" cy="921584"/>
          </a:xfrm>
          <a:prstGeom prst="rect">
            <a:avLst/>
          </a:prstGeom>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SCHEdu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0416" y="4053391"/>
            <a:ext cx="3465167" cy="26190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2770" name="Text Box 2"/>
          <p:cNvSpPr txBox="1">
            <a:spLocks noChangeArrowheads="1"/>
          </p:cNvSpPr>
          <p:nvPr/>
        </p:nvSpPr>
        <p:spPr bwMode="auto">
          <a:xfrm>
            <a:off x="36513" y="65088"/>
            <a:ext cx="71739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3399"/>
                </a:solidFill>
                <a:latin typeface="Constantia" panose="02030602050306030303" pitchFamily="18" charset="0"/>
              </a:rPr>
              <a:t>Time Schedule for UK for January Intake</a:t>
            </a:r>
            <a:r>
              <a:rPr lang="en-US" altLang="en-US" sz="2800">
                <a:solidFill>
                  <a:srgbClr val="0000CC"/>
                </a:solidFill>
                <a:latin typeface="Constantia" panose="02030602050306030303" pitchFamily="18" charset="0"/>
              </a:rPr>
              <a:t> </a:t>
            </a:r>
          </a:p>
        </p:txBody>
      </p:sp>
      <p:sp>
        <p:nvSpPr>
          <p:cNvPr id="32771" name="Text Box 3"/>
          <p:cNvSpPr txBox="1">
            <a:spLocks noChangeArrowheads="1"/>
          </p:cNvSpPr>
          <p:nvPr/>
        </p:nvSpPr>
        <p:spPr bwMode="auto">
          <a:xfrm>
            <a:off x="304800" y="1143000"/>
            <a:ext cx="89154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30000"/>
              </a:spcBef>
              <a:buFontTx/>
              <a:buNone/>
            </a:pPr>
            <a:r>
              <a:rPr lang="en-US" altLang="en-US" sz="2000">
                <a:latin typeface="Calibri" panose="020F0502020204030204" pitchFamily="34" charset="0"/>
                <a:ea typeface="Calibri" panose="020F0502020204030204" pitchFamily="34" charset="0"/>
                <a:cs typeface="Calibri" panose="020F0502020204030204" pitchFamily="34" charset="0"/>
              </a:rPr>
              <a:t>IELTS Coaching  			: June, July</a:t>
            </a:r>
          </a:p>
          <a:p>
            <a:pPr eaLnBrk="1" hangingPunct="1">
              <a:spcBef>
                <a:spcPct val="30000"/>
              </a:spcBef>
              <a:buFontTx/>
              <a:buNone/>
            </a:pPr>
            <a:r>
              <a:rPr lang="en-US" altLang="en-US" sz="2000">
                <a:latin typeface="Calibri" panose="020F0502020204030204" pitchFamily="34" charset="0"/>
                <a:ea typeface="Calibri" panose="020F0502020204030204" pitchFamily="34" charset="0"/>
                <a:cs typeface="Calibri" panose="020F0502020204030204" pitchFamily="34" charset="0"/>
              </a:rPr>
              <a:t>Give IELTS Exams		                : July</a:t>
            </a:r>
          </a:p>
          <a:p>
            <a:pPr eaLnBrk="1" hangingPunct="1">
              <a:spcBef>
                <a:spcPct val="30000"/>
              </a:spcBef>
              <a:buFontTx/>
              <a:buNone/>
            </a:pPr>
            <a:r>
              <a:rPr lang="en-US" altLang="en-US" sz="2000">
                <a:latin typeface="Calibri" panose="020F0502020204030204" pitchFamily="34" charset="0"/>
                <a:ea typeface="Calibri" panose="020F0502020204030204" pitchFamily="34" charset="0"/>
                <a:cs typeface="Calibri" panose="020F0502020204030204" pitchFamily="34" charset="0"/>
              </a:rPr>
              <a:t>IELTS Results			: End July</a:t>
            </a:r>
          </a:p>
          <a:p>
            <a:pPr eaLnBrk="1" hangingPunct="1">
              <a:spcBef>
                <a:spcPct val="30000"/>
              </a:spcBef>
              <a:buFontTx/>
              <a:buNone/>
            </a:pPr>
            <a:r>
              <a:rPr lang="en-US" altLang="en-US" sz="2000">
                <a:latin typeface="Calibri" panose="020F0502020204030204" pitchFamily="34" charset="0"/>
                <a:ea typeface="Calibri" panose="020F0502020204030204" pitchFamily="34" charset="0"/>
                <a:cs typeface="Calibri" panose="020F0502020204030204" pitchFamily="34" charset="0"/>
              </a:rPr>
              <a:t>Applications for Jan Intake	                : July, August, September, October, November</a:t>
            </a:r>
          </a:p>
          <a:p>
            <a:pPr eaLnBrk="1" hangingPunct="1">
              <a:spcBef>
                <a:spcPct val="30000"/>
              </a:spcBef>
              <a:buFontTx/>
              <a:buNone/>
            </a:pPr>
            <a:r>
              <a:rPr lang="en-US" altLang="en-US" sz="2000">
                <a:latin typeface="Calibri" panose="020F0502020204030204" pitchFamily="34" charset="0"/>
                <a:ea typeface="Calibri" panose="020F0502020204030204" pitchFamily="34" charset="0"/>
                <a:cs typeface="Calibri" panose="020F0502020204030204" pitchFamily="34" charset="0"/>
              </a:rPr>
              <a:t>Offer Letters 			: August, September, October, November</a:t>
            </a:r>
          </a:p>
          <a:p>
            <a:pPr eaLnBrk="1" hangingPunct="1">
              <a:spcBef>
                <a:spcPct val="30000"/>
              </a:spcBef>
              <a:buFontTx/>
              <a:buNone/>
            </a:pPr>
            <a:r>
              <a:rPr lang="en-US" altLang="en-US" sz="2000">
                <a:latin typeface="Calibri" panose="020F0502020204030204" pitchFamily="34" charset="0"/>
                <a:ea typeface="Calibri" panose="020F0502020204030204" pitchFamily="34" charset="0"/>
                <a:cs typeface="Calibri" panose="020F0502020204030204" pitchFamily="34" charset="0"/>
              </a:rPr>
              <a:t>Prepare &amp; Apply for Visa		: November, December</a:t>
            </a:r>
          </a:p>
          <a:p>
            <a:pPr eaLnBrk="1" hangingPunct="1">
              <a:spcBef>
                <a:spcPct val="30000"/>
              </a:spcBef>
              <a:buFontTx/>
              <a:buNone/>
            </a:pPr>
            <a:r>
              <a:rPr lang="en-US" altLang="en-US" sz="2000">
                <a:latin typeface="Calibri" panose="020F0502020204030204" pitchFamily="34" charset="0"/>
                <a:ea typeface="Calibri" panose="020F0502020204030204" pitchFamily="34" charset="0"/>
                <a:cs typeface="Calibri" panose="020F0502020204030204" pitchFamily="34" charset="0"/>
              </a:rPr>
              <a:t>Fly to UK			: January</a:t>
            </a:r>
          </a:p>
        </p:txBody>
      </p:sp>
      <p:sp>
        <p:nvSpPr>
          <p:cNvPr id="32773" name="Line 5"/>
          <p:cNvSpPr>
            <a:spLocks noChangeShapeType="1"/>
          </p:cNvSpPr>
          <p:nvPr/>
        </p:nvSpPr>
        <p:spPr bwMode="auto">
          <a:xfrm>
            <a:off x="0" y="685800"/>
            <a:ext cx="9906000" cy="0"/>
          </a:xfrm>
          <a:prstGeom prst="line">
            <a:avLst/>
          </a:prstGeom>
          <a:noFill/>
          <a:ln w="762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 name="Picture 1">
            <a:extLst>
              <a:ext uri="{FF2B5EF4-FFF2-40B4-BE49-F238E27FC236}">
                <a16:creationId xmlns:a16="http://schemas.microsoft.com/office/drawing/2014/main" id="{3724CCFA-5305-71A0-3EBD-8ECD286FEA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85" y="5936416"/>
            <a:ext cx="2220686" cy="921584"/>
          </a:xfrm>
          <a:prstGeom prst="rect">
            <a:avLst/>
          </a:prstGeom>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financ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906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3"/>
          <p:cNvSpPr txBox="1">
            <a:spLocks noChangeArrowheads="1"/>
          </p:cNvSpPr>
          <p:nvPr/>
        </p:nvSpPr>
        <p:spPr bwMode="auto">
          <a:xfrm>
            <a:off x="685800" y="762000"/>
            <a:ext cx="6181725" cy="1663700"/>
          </a:xfrm>
          <a:prstGeom prst="rect">
            <a:avLst/>
          </a:prstGeom>
          <a:noFill/>
          <a:ln w="28575">
            <a:solidFill>
              <a:schemeClr val="bg1"/>
            </a:solidFill>
            <a:miter lim="800000"/>
            <a:headEnd type="none" w="sm" len="sm"/>
            <a:tailEnd type="none" w="sm" len="sm"/>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4600" b="1">
                <a:solidFill>
                  <a:srgbClr val="3366FF"/>
                </a:solidFill>
                <a:latin typeface="Times New Roman" panose="02020603050405020304" pitchFamily="18" charset="0"/>
              </a:rPr>
              <a:t>Total Cost &amp; </a:t>
            </a:r>
          </a:p>
          <a:p>
            <a:pPr eaLnBrk="1" hangingPunct="1">
              <a:buFontTx/>
              <a:buNone/>
            </a:pPr>
            <a:r>
              <a:rPr lang="en-US" altLang="en-US" sz="4600" b="1">
                <a:solidFill>
                  <a:srgbClr val="3366FF"/>
                </a:solidFill>
                <a:latin typeface="Times New Roman" panose="02020603050405020304" pitchFamily="18" charset="0"/>
              </a:rPr>
              <a:t>        Sources of Finance</a:t>
            </a:r>
          </a:p>
        </p:txBody>
      </p:sp>
      <p:pic>
        <p:nvPicPr>
          <p:cNvPr id="2" name="Picture 1">
            <a:extLst>
              <a:ext uri="{FF2B5EF4-FFF2-40B4-BE49-F238E27FC236}">
                <a16:creationId xmlns:a16="http://schemas.microsoft.com/office/drawing/2014/main" id="{9F32E577-4454-F226-852D-8E7BAAC3B3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5687" y="0"/>
            <a:ext cx="2220686" cy="921584"/>
          </a:xfrm>
          <a:prstGeom prst="rect">
            <a:avLst/>
          </a:prstGeom>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80" name="Group 48">
            <a:extLst>
              <a:ext uri="{FF2B5EF4-FFF2-40B4-BE49-F238E27FC236}">
                <a16:creationId xmlns:a16="http://schemas.microsoft.com/office/drawing/2014/main" id="{D111ACC7-AF03-4E19-85C6-4871FA3D9755}"/>
              </a:ext>
            </a:extLst>
          </p:cNvPr>
          <p:cNvGraphicFramePr>
            <a:graphicFrameLocks noGrp="1"/>
          </p:cNvGraphicFramePr>
          <p:nvPr>
            <p:extLst>
              <p:ext uri="{D42A27DB-BD31-4B8C-83A1-F6EECF244321}">
                <p14:modId xmlns:p14="http://schemas.microsoft.com/office/powerpoint/2010/main" val="2545499525"/>
              </p:ext>
            </p:extLst>
          </p:nvPr>
        </p:nvGraphicFramePr>
        <p:xfrm>
          <a:off x="38879" y="657373"/>
          <a:ext cx="9828242" cy="5361687"/>
        </p:xfrm>
        <a:graphic>
          <a:graphicData uri="http://schemas.openxmlformats.org/drawingml/2006/table">
            <a:tbl>
              <a:tblPr>
                <a:tableStyleId>{69CF1AB2-1976-4502-BF36-3FF5EA218861}</a:tableStyleId>
              </a:tblPr>
              <a:tblGrid>
                <a:gridCol w="4977004">
                  <a:extLst>
                    <a:ext uri="{9D8B030D-6E8A-4147-A177-3AD203B41FA5}">
                      <a16:colId xmlns:a16="http://schemas.microsoft.com/office/drawing/2014/main" val="20000"/>
                    </a:ext>
                  </a:extLst>
                </a:gridCol>
                <a:gridCol w="2604117">
                  <a:extLst>
                    <a:ext uri="{9D8B030D-6E8A-4147-A177-3AD203B41FA5}">
                      <a16:colId xmlns:a16="http://schemas.microsoft.com/office/drawing/2014/main" val="20001"/>
                    </a:ext>
                  </a:extLst>
                </a:gridCol>
                <a:gridCol w="2247121">
                  <a:extLst>
                    <a:ext uri="{9D8B030D-6E8A-4147-A177-3AD203B41FA5}">
                      <a16:colId xmlns:a16="http://schemas.microsoft.com/office/drawing/2014/main" val="1800296074"/>
                    </a:ext>
                  </a:extLst>
                </a:gridCol>
              </a:tblGrid>
              <a:tr h="539169">
                <a:tc>
                  <a:txBody>
                    <a:bodyPr/>
                    <a:lstStyle/>
                    <a:p>
                      <a:pPr marL="228600" marR="0" lvl="0" indent="-228600" algn="l" defTabSz="914400" rtl="0" eaLnBrk="1" fontAlgn="base" latinLnBrk="0" hangingPunct="1">
                        <a:lnSpc>
                          <a:spcPct val="100000"/>
                        </a:lnSpc>
                        <a:spcBef>
                          <a:spcPct val="0"/>
                        </a:spcBef>
                        <a:spcAft>
                          <a:spcPct val="0"/>
                        </a:spcAft>
                        <a:buClrTx/>
                        <a:buSzTx/>
                        <a:buFontTx/>
                        <a:buNone/>
                        <a:tabLst/>
                        <a:defRPr/>
                      </a:pPr>
                      <a:r>
                        <a:rPr lang="en-US" sz="1400" b="1" u="none" strike="noStrike">
                          <a:effectLst/>
                          <a:latin typeface="Calibri" panose="020F0502020204030204" pitchFamily="34" charset="0"/>
                          <a:cs typeface="Calibri" panose="020F0502020204030204" pitchFamily="34" charset="0"/>
                        </a:rPr>
                        <a:t>Estimated</a:t>
                      </a:r>
                      <a:r>
                        <a:rPr lang="en-US" sz="1400" b="1" u="none" strike="noStrike" baseline="0">
                          <a:effectLst/>
                          <a:latin typeface="Calibri" panose="020F0502020204030204" pitchFamily="34" charset="0"/>
                          <a:cs typeface="Calibri" panose="020F0502020204030204" pitchFamily="34" charset="0"/>
                        </a:rPr>
                        <a:t> </a:t>
                      </a:r>
                      <a:r>
                        <a:rPr lang="en-US" sz="1400" b="1" u="none" strike="noStrike">
                          <a:effectLst/>
                          <a:latin typeface="Calibri" panose="020F0502020204030204" pitchFamily="34" charset="0"/>
                          <a:cs typeface="Calibri" panose="020F0502020204030204" pitchFamily="34" charset="0"/>
                        </a:rPr>
                        <a:t>cost to be incurred by a</a:t>
                      </a:r>
                      <a:r>
                        <a:rPr lang="en-US" sz="1400" b="1" u="none" strike="noStrike" baseline="0">
                          <a:effectLst/>
                          <a:latin typeface="Calibri" panose="020F0502020204030204" pitchFamily="34" charset="0"/>
                          <a:cs typeface="Calibri" panose="020F0502020204030204" pitchFamily="34" charset="0"/>
                        </a:rPr>
                        <a:t> </a:t>
                      </a:r>
                      <a:r>
                        <a:rPr lang="en-US" sz="1400" b="1" u="none" strike="noStrike">
                          <a:effectLst/>
                          <a:latin typeface="Calibri" panose="020F0502020204030204" pitchFamily="34" charset="0"/>
                          <a:cs typeface="Calibri" panose="020F0502020204030204" pitchFamily="34" charset="0"/>
                        </a:rPr>
                        <a:t>student for a</a:t>
                      </a:r>
                      <a:r>
                        <a:rPr lang="en-US" sz="1400" b="1" u="none" strike="noStrike" baseline="0">
                          <a:effectLst/>
                          <a:latin typeface="Calibri" panose="020F0502020204030204" pitchFamily="34" charset="0"/>
                          <a:cs typeface="Calibri" panose="020F0502020204030204" pitchFamily="34" charset="0"/>
                        </a:rPr>
                        <a:t> </a:t>
                      </a:r>
                      <a:r>
                        <a:rPr lang="en-US" sz="1400" b="1" u="none" strike="noStrike">
                          <a:effectLst/>
                          <a:latin typeface="Calibri" panose="020F0502020204030204" pitchFamily="34" charset="0"/>
                          <a:cs typeface="Calibri" panose="020F0502020204030204" pitchFamily="34" charset="0"/>
                        </a:rPr>
                        <a:t>year of study</a:t>
                      </a:r>
                    </a:p>
                    <a:p>
                      <a:pPr marL="228600" marR="0" lvl="0" indent="-2286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84400" marR="84400" marT="42180" marB="42180" horzOverflow="overflow"/>
                </a:tc>
                <a:tc gridSpan="2">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defRPr/>
                      </a:pPr>
                      <a:r>
                        <a:rPr lang="en-US" sz="1400" u="none" strike="noStrike">
                          <a:effectLst/>
                          <a:latin typeface="Calibri" panose="020F0502020204030204" pitchFamily="34" charset="0"/>
                          <a:cs typeface="Calibri" panose="020F0502020204030204" pitchFamily="34" charset="0"/>
                        </a:rPr>
                        <a:t> 1 £ = INR 100/- (Approx.)</a:t>
                      </a:r>
                    </a:p>
                    <a:p>
                      <a:pPr marL="228600" marR="0" lvl="0" indent="-22860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kern="1200" cap="none" normalizeH="0" baseline="0">
                        <a:ln>
                          <a:noFill/>
                        </a:ln>
                        <a:solidFill>
                          <a:schemeClr val="tx1"/>
                        </a:solidFill>
                        <a:effectLst/>
                        <a:latin typeface="Calibri" panose="020F0502020204030204" pitchFamily="34" charset="0"/>
                        <a:ea typeface="+mn-ea"/>
                        <a:cs typeface="Calibri" panose="020F0502020204030204" pitchFamily="34" charset="0"/>
                      </a:endParaRPr>
                    </a:p>
                  </a:txBody>
                  <a:tcPr marL="84400" marR="84400" marT="42180" marB="42180" horzOverflow="overflow"/>
                </a:tc>
                <a:tc hMerge="1">
                  <a:txBody>
                    <a:bodyPr/>
                    <a:lstStyle/>
                    <a:p>
                      <a:pPr marL="228600" marR="0" lvl="0" indent="-228600" algn="r" defTabSz="914400" rtl="0" eaLnBrk="1" fontAlgn="base" latinLnBrk="0" hangingPunct="1">
                        <a:lnSpc>
                          <a:spcPct val="100000"/>
                        </a:lnSpc>
                        <a:spcBef>
                          <a:spcPct val="0"/>
                        </a:spcBef>
                        <a:spcAft>
                          <a:spcPct val="0"/>
                        </a:spcAft>
                        <a:buClrTx/>
                        <a:buSzTx/>
                        <a:buFontTx/>
                        <a:buNone/>
                        <a:tabLst/>
                      </a:pPr>
                      <a:endParaRPr kumimoji="0" lang="en-US" sz="1400" b="0" i="0" u="none" strike="noStrike" kern="1200" cap="none" normalizeH="0" baseline="0">
                        <a:ln>
                          <a:noFill/>
                        </a:ln>
                        <a:solidFill>
                          <a:schemeClr val="tx1"/>
                        </a:solidFill>
                        <a:effectLst/>
                        <a:highlight>
                          <a:srgbClr val="FFFF00"/>
                        </a:highlight>
                        <a:latin typeface="Calibri" panose="020F0502020204030204" pitchFamily="34" charset="0"/>
                        <a:ea typeface="+mn-ea"/>
                        <a:cs typeface="Calibri" panose="020F0502020204030204" pitchFamily="34" charset="0"/>
                      </a:endParaRPr>
                    </a:p>
                  </a:txBody>
                  <a:tcPr marL="84400" marR="84400" marT="42180" marB="421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80224588"/>
                  </a:ext>
                </a:extLst>
              </a:tr>
              <a:tr h="539169">
                <a:tc>
                  <a:txBody>
                    <a:bodyPr/>
                    <a:lstStyle/>
                    <a:p>
                      <a:pPr marL="228600" marR="0" lvl="0" indent="-228600" algn="l" defTabSz="914400" rtl="0" eaLnBrk="1" fontAlgn="base" latinLnBrk="0" hangingPunct="1">
                        <a:lnSpc>
                          <a:spcPct val="100000"/>
                        </a:lnSpc>
                        <a:spcBef>
                          <a:spcPct val="0"/>
                        </a:spcBef>
                        <a:spcAft>
                          <a:spcPct val="0"/>
                        </a:spcAft>
                        <a:buClrTx/>
                        <a:buSzTx/>
                        <a:buFontTx/>
                        <a:buNone/>
                        <a:tabLst/>
                        <a:defRPr/>
                      </a:pPr>
                      <a:r>
                        <a:rPr lang="en-US" sz="1400" b="1" u="none" strike="noStrike">
                          <a:effectLst/>
                          <a:latin typeface="Calibri" panose="020F0502020204030204" pitchFamily="34" charset="0"/>
                          <a:cs typeface="Calibri" panose="020F0502020204030204" pitchFamily="34" charset="0"/>
                        </a:rPr>
                        <a:t>Particulars</a:t>
                      </a:r>
                    </a:p>
                    <a:p>
                      <a:pPr marL="228600" marR="0" lvl="0" indent="-22860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84400" marR="84400" marT="42180" marB="42180" horzOverflow="overflow"/>
                </a:tc>
                <a:tc>
                  <a:txBody>
                    <a:bodyPr/>
                    <a:lstStyle/>
                    <a:p>
                      <a:pPr algn="ctr" fontAlgn="b"/>
                      <a:r>
                        <a:rPr lang="en-US" sz="1400" b="1" u="none" strike="noStrike">
                          <a:effectLst/>
                          <a:latin typeface="Calibri" panose="020F0502020204030204" pitchFamily="34" charset="0"/>
                          <a:cs typeface="Calibri" panose="020F0502020204030204" pitchFamily="34" charset="0"/>
                        </a:rPr>
                        <a:t>Amount in £</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a:effectLst/>
                          <a:latin typeface="Calibri" panose="020F0502020204030204" pitchFamily="34" charset="0"/>
                          <a:cs typeface="Calibri" panose="020F0502020204030204" pitchFamily="34" charset="0"/>
                        </a:rPr>
                        <a:t>Amount in Rs.</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1385904338"/>
                  </a:ext>
                </a:extLst>
              </a:tr>
              <a:tr h="539169">
                <a:tc>
                  <a:txBody>
                    <a:bodyPr/>
                    <a:lstStyle/>
                    <a:p>
                      <a:pPr marL="228600" marR="0" lvl="0" indent="-2286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cs typeface="Calibri" panose="020F0502020204030204" pitchFamily="34" charset="0"/>
                        </a:rPr>
                        <a:t>Exam Fees (IELTS- General/ Academic)</a:t>
                      </a:r>
                      <a:endParaRPr kumimoji="0" lang="en-US" sz="14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84400" marR="84400" marT="42180" marB="42180" horzOverflow="overflow"/>
                </a:tc>
                <a:tc>
                  <a:txBody>
                    <a:bodyPr/>
                    <a:lstStyle/>
                    <a:p>
                      <a:endParaRPr lang="en-IN" sz="1400">
                        <a:latin typeface="Calibri" panose="020F0502020204030204" pitchFamily="34" charset="0"/>
                        <a:cs typeface="Calibri" panose="020F0502020204030204" pitchFamily="34" charset="0"/>
                      </a:endParaRPr>
                    </a:p>
                  </a:txBody>
                  <a:tcPr marL="84400" marR="84400" marT="42180" marB="42180" horzOverflow="overflow"/>
                </a:tc>
                <a:tc>
                  <a:txBody>
                    <a:bodyPr/>
                    <a:lstStyle/>
                    <a:p>
                      <a:pPr marL="228600" marR="0" lvl="0" indent="-228600" algn="r"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a:ln>
                            <a:noFill/>
                          </a:ln>
                          <a:effectLst/>
                          <a:latin typeface="Calibri" panose="020F0502020204030204" pitchFamily="34" charset="0"/>
                          <a:cs typeface="Calibri" panose="020F0502020204030204" pitchFamily="34" charset="0"/>
                        </a:rPr>
                        <a:t>15,500  </a:t>
                      </a:r>
                      <a:br>
                        <a:rPr kumimoji="0" lang="en-US" sz="1400" u="none" strike="noStrike" kern="1200" cap="none" normalizeH="0" baseline="0">
                          <a:ln>
                            <a:noFill/>
                          </a:ln>
                          <a:effectLst/>
                          <a:latin typeface="Calibri" panose="020F0502020204030204" pitchFamily="34" charset="0"/>
                          <a:cs typeface="Calibri" panose="020F0502020204030204" pitchFamily="34" charset="0"/>
                        </a:rPr>
                      </a:br>
                      <a:r>
                        <a:rPr kumimoji="0" lang="en-US" sz="1400" u="none" strike="noStrike" kern="1200" cap="none" normalizeH="0" baseline="0">
                          <a:ln>
                            <a:noFill/>
                          </a:ln>
                          <a:effectLst/>
                          <a:latin typeface="Calibri" panose="020F0502020204030204" pitchFamily="34" charset="0"/>
                          <a:cs typeface="Calibri" panose="020F0502020204030204" pitchFamily="34" charset="0"/>
                        </a:rPr>
                        <a:t>(For UKVI IELTS 15,100)</a:t>
                      </a:r>
                      <a:endParaRPr kumimoji="0" lang="en-US" sz="1400" b="0" i="0" u="none" strike="noStrike" kern="1200" cap="none" normalizeH="0" baseline="0">
                        <a:ln>
                          <a:noFill/>
                        </a:ln>
                        <a:solidFill>
                          <a:schemeClr val="tx1"/>
                        </a:solidFill>
                        <a:effectLst/>
                        <a:latin typeface="Calibri" panose="020F0502020204030204" pitchFamily="34" charset="0"/>
                        <a:ea typeface="+mn-ea"/>
                        <a:cs typeface="Calibri" panose="020F0502020204030204" pitchFamily="34" charset="0"/>
                      </a:endParaRPr>
                    </a:p>
                  </a:txBody>
                  <a:tcPr marL="84400" marR="84400" marT="42180" marB="42180" horzOverflow="overflow"/>
                </a:tc>
                <a:extLst>
                  <a:ext uri="{0D108BD9-81ED-4DB2-BD59-A6C34878D82A}">
                    <a16:rowId xmlns:a16="http://schemas.microsoft.com/office/drawing/2014/main" val="10001"/>
                  </a:ext>
                </a:extLst>
              </a:tr>
              <a:tr h="379623">
                <a:tc>
                  <a:txBody>
                    <a:bodyPr/>
                    <a:lstStyle/>
                    <a:p>
                      <a:pPr marL="228600" marR="0" lvl="0" indent="-2286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cs typeface="Calibri" panose="020F0502020204030204" pitchFamily="34" charset="0"/>
                        </a:rPr>
                        <a:t>Tuition Fees</a:t>
                      </a:r>
                      <a:endParaRPr kumimoji="0" lang="en-US" sz="14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84400" marR="84400" marT="42180" marB="42180" horzOverflow="overflow"/>
                </a:tc>
                <a:tc>
                  <a:txBody>
                    <a:bodyPr/>
                    <a:lstStyle/>
                    <a:p>
                      <a:pPr algn="r"/>
                      <a:r>
                        <a:rPr lang="en-US" sz="1400">
                          <a:latin typeface="Calibri" panose="020F0502020204030204" pitchFamily="34" charset="0"/>
                          <a:cs typeface="Calibri" panose="020F0502020204030204" pitchFamily="34" charset="0"/>
                        </a:rPr>
                        <a:t>14,000</a:t>
                      </a:r>
                      <a:endParaRPr lang="en-IN" sz="1400">
                        <a:latin typeface="Calibri" panose="020F0502020204030204" pitchFamily="34" charset="0"/>
                        <a:cs typeface="Calibri" panose="020F0502020204030204" pitchFamily="34" charset="0"/>
                      </a:endParaRPr>
                    </a:p>
                  </a:txBody>
                  <a:tcPr marL="84400" marR="84400" marT="42180" marB="42180" horzOverflow="overflow"/>
                </a:tc>
                <a:tc>
                  <a:txBody>
                    <a:bodyPr/>
                    <a:lstStyle/>
                    <a:p>
                      <a:pPr marL="228600" marR="0" lvl="0" indent="-228600" algn="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cs typeface="Calibri" panose="020F0502020204030204" pitchFamily="34" charset="0"/>
                        </a:rPr>
                        <a:t>14,00,000</a:t>
                      </a:r>
                      <a:endParaRPr kumimoji="0" lang="en-US" sz="14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84400" marR="84400" marT="42180" marB="42180" horzOverflow="overflow"/>
                </a:tc>
                <a:extLst>
                  <a:ext uri="{0D108BD9-81ED-4DB2-BD59-A6C34878D82A}">
                    <a16:rowId xmlns:a16="http://schemas.microsoft.com/office/drawing/2014/main" val="10002"/>
                  </a:ext>
                </a:extLst>
              </a:tr>
              <a:tr h="393170">
                <a:tc>
                  <a:txBody>
                    <a:bodyPr/>
                    <a:lstStyle/>
                    <a:p>
                      <a:pPr marL="228600" marR="0" lvl="0" indent="-2286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cs typeface="Calibri" panose="020F0502020204030204" pitchFamily="34" charset="0"/>
                        </a:rPr>
                        <a:t>Living Cost</a:t>
                      </a:r>
                      <a:endParaRPr kumimoji="0" lang="en-US" sz="14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84400" marR="84400" marT="42180" marB="42180" horzOverflow="overflow"/>
                </a:tc>
                <a:tc>
                  <a:txBody>
                    <a:bodyPr/>
                    <a:lstStyle/>
                    <a:p>
                      <a:pPr algn="r"/>
                      <a:r>
                        <a:rPr lang="en-IN" sz="1400">
                          <a:latin typeface="Calibri" panose="020F0502020204030204" pitchFamily="34" charset="0"/>
                          <a:cs typeface="Calibri" panose="020F0502020204030204" pitchFamily="34" charset="0"/>
                        </a:rPr>
                        <a:t>9,600</a:t>
                      </a:r>
                    </a:p>
                  </a:txBody>
                  <a:tcPr marL="84400" marR="84400" marT="42180" marB="42180" horzOverflow="overflow"/>
                </a:tc>
                <a:tc>
                  <a:txBody>
                    <a:bodyPr/>
                    <a:lstStyle/>
                    <a:p>
                      <a:pPr marL="228600" marR="0" lvl="0" indent="-228600" algn="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cs typeface="Calibri" panose="020F0502020204030204" pitchFamily="34" charset="0"/>
                        </a:rPr>
                        <a:t>9,60,000</a:t>
                      </a:r>
                      <a:endParaRPr kumimoji="0" lang="en-US" sz="14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84400" marR="84400" marT="42180" marB="42180" horzOverflow="overflow"/>
                </a:tc>
                <a:extLst>
                  <a:ext uri="{0D108BD9-81ED-4DB2-BD59-A6C34878D82A}">
                    <a16:rowId xmlns:a16="http://schemas.microsoft.com/office/drawing/2014/main" val="10003"/>
                  </a:ext>
                </a:extLst>
              </a:tr>
              <a:tr h="393170">
                <a:tc>
                  <a:txBody>
                    <a:bodyPr/>
                    <a:lstStyle/>
                    <a:p>
                      <a:pPr marL="228600" marR="0" lvl="0" indent="-2286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cs typeface="Calibri" panose="020F0502020204030204" pitchFamily="34" charset="0"/>
                        </a:rPr>
                        <a:t>Visa Fees</a:t>
                      </a:r>
                      <a:endParaRPr kumimoji="0" lang="en-US" sz="14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84400" marR="84400" marT="42180" marB="42180" horzOverflow="overflow"/>
                </a:tc>
                <a:tc>
                  <a:txBody>
                    <a:bodyPr/>
                    <a:lstStyle/>
                    <a:p>
                      <a:pPr algn="r"/>
                      <a:endParaRPr lang="en-IN" sz="1400">
                        <a:latin typeface="Calibri" panose="020F0502020204030204" pitchFamily="34" charset="0"/>
                        <a:cs typeface="Calibri" panose="020F0502020204030204" pitchFamily="34" charset="0"/>
                      </a:endParaRPr>
                    </a:p>
                  </a:txBody>
                  <a:tcPr marL="84400" marR="84400" marT="42180" marB="42180" horzOverflow="overflow"/>
                </a:tc>
                <a:tc>
                  <a:txBody>
                    <a:bodyPr/>
                    <a:lstStyle/>
                    <a:p>
                      <a:pPr marL="228600" marR="0" lvl="0" indent="-228600" algn="r" defTabSz="914400" rtl="0" eaLnBrk="1" fontAlgn="base" latinLnBrk="0" hangingPunct="1">
                        <a:lnSpc>
                          <a:spcPct val="100000"/>
                        </a:lnSpc>
                        <a:spcBef>
                          <a:spcPct val="0"/>
                        </a:spcBef>
                        <a:spcAft>
                          <a:spcPct val="0"/>
                        </a:spcAft>
                        <a:buClrTx/>
                        <a:buSzTx/>
                        <a:buFontTx/>
                        <a:buNone/>
                        <a:tabLst/>
                      </a:pPr>
                      <a:r>
                        <a:rPr kumimoji="0" lang="en-IN" sz="1400" u="none" strike="noStrike" kern="1200" cap="none" normalizeH="0" baseline="0">
                          <a:ln>
                            <a:noFill/>
                          </a:ln>
                          <a:effectLst/>
                          <a:latin typeface="Calibri" panose="020F0502020204030204" pitchFamily="34" charset="0"/>
                          <a:cs typeface="Calibri" panose="020F0502020204030204" pitchFamily="34" charset="0"/>
                        </a:rPr>
                        <a:t>35,000</a:t>
                      </a:r>
                      <a:endParaRPr kumimoji="0" lang="en-US" sz="1400" b="0" i="0" u="none" strike="noStrike" kern="1200" cap="none" normalizeH="0" baseline="0">
                        <a:ln>
                          <a:noFill/>
                        </a:ln>
                        <a:solidFill>
                          <a:schemeClr val="tx1"/>
                        </a:solidFill>
                        <a:effectLst/>
                        <a:latin typeface="Calibri" panose="020F0502020204030204" pitchFamily="34" charset="0"/>
                        <a:ea typeface="+mn-ea"/>
                        <a:cs typeface="Calibri" panose="020F0502020204030204" pitchFamily="34" charset="0"/>
                      </a:endParaRPr>
                    </a:p>
                  </a:txBody>
                  <a:tcPr marL="84400" marR="84400" marT="42180" marB="42180" horzOverflow="overflow"/>
                </a:tc>
                <a:extLst>
                  <a:ext uri="{0D108BD9-81ED-4DB2-BD59-A6C34878D82A}">
                    <a16:rowId xmlns:a16="http://schemas.microsoft.com/office/drawing/2014/main" val="10004"/>
                  </a:ext>
                </a:extLst>
              </a:tr>
              <a:tr h="393170">
                <a:tc>
                  <a:txBody>
                    <a:bodyPr/>
                    <a:lstStyle/>
                    <a:p>
                      <a:pPr marL="228600" marR="0" lvl="0" indent="-22860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a:ln>
                            <a:noFill/>
                          </a:ln>
                          <a:effectLst/>
                          <a:latin typeface="Calibri" panose="020F0502020204030204" pitchFamily="34" charset="0"/>
                          <a:cs typeface="Calibri" panose="020F0502020204030204" pitchFamily="34" charset="0"/>
                        </a:rPr>
                        <a:t>NHS Health Surcharge (£470 per year + £235)</a:t>
                      </a:r>
                      <a:endParaRPr kumimoji="0" lang="en-US" sz="1400" b="0" i="0" u="none" strike="noStrike" kern="1200" cap="none" normalizeH="0" baseline="0">
                        <a:ln>
                          <a:noFill/>
                        </a:ln>
                        <a:solidFill>
                          <a:schemeClr val="tx1"/>
                        </a:solidFill>
                        <a:effectLst/>
                        <a:latin typeface="Calibri" panose="020F0502020204030204" pitchFamily="34" charset="0"/>
                        <a:ea typeface="+mn-ea"/>
                        <a:cs typeface="Calibri" panose="020F0502020204030204" pitchFamily="34" charset="0"/>
                      </a:endParaRPr>
                    </a:p>
                  </a:txBody>
                  <a:tcPr marL="84400" marR="84400" marT="42180" marB="42180" horzOverflow="overflow"/>
                </a:tc>
                <a:tc>
                  <a:txBody>
                    <a:bodyPr/>
                    <a:lstStyle/>
                    <a:p>
                      <a:pPr algn="r"/>
                      <a:r>
                        <a:rPr lang="en-US" sz="1400">
                          <a:latin typeface="Calibri" panose="020F0502020204030204" pitchFamily="34" charset="0"/>
                          <a:cs typeface="Calibri" panose="020F0502020204030204" pitchFamily="34" charset="0"/>
                        </a:rPr>
                        <a:t>705</a:t>
                      </a:r>
                      <a:endParaRPr lang="en-IN" sz="1400">
                        <a:latin typeface="Calibri" panose="020F0502020204030204" pitchFamily="34" charset="0"/>
                        <a:cs typeface="Calibri" panose="020F0502020204030204" pitchFamily="34" charset="0"/>
                      </a:endParaRPr>
                    </a:p>
                  </a:txBody>
                  <a:tcPr marL="84400" marR="84400" marT="42180" marB="42180" horzOverflow="overflow"/>
                </a:tc>
                <a:tc>
                  <a:txBody>
                    <a:bodyPr/>
                    <a:lstStyle/>
                    <a:p>
                      <a:pPr marL="228600" marR="0" lvl="0" indent="-228600" algn="r"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a:ln>
                            <a:noFill/>
                          </a:ln>
                          <a:effectLst/>
                          <a:latin typeface="Calibri" panose="020F0502020204030204" pitchFamily="34" charset="0"/>
                          <a:cs typeface="Calibri" panose="020F0502020204030204" pitchFamily="34" charset="0"/>
                        </a:rPr>
                        <a:t>70,500</a:t>
                      </a:r>
                      <a:endParaRPr kumimoji="0" lang="en-US" sz="1400" b="0" i="0" u="none" strike="noStrike" kern="1200" cap="none" normalizeH="0" baseline="0">
                        <a:ln>
                          <a:noFill/>
                        </a:ln>
                        <a:solidFill>
                          <a:schemeClr val="tx1"/>
                        </a:solidFill>
                        <a:effectLst/>
                        <a:latin typeface="Calibri" panose="020F0502020204030204" pitchFamily="34" charset="0"/>
                        <a:ea typeface="+mn-ea"/>
                        <a:cs typeface="Calibri" panose="020F0502020204030204" pitchFamily="34" charset="0"/>
                      </a:endParaRPr>
                    </a:p>
                  </a:txBody>
                  <a:tcPr marL="84400" marR="84400" marT="42180" marB="42180" horzOverflow="overflow"/>
                </a:tc>
                <a:extLst>
                  <a:ext uri="{0D108BD9-81ED-4DB2-BD59-A6C34878D82A}">
                    <a16:rowId xmlns:a16="http://schemas.microsoft.com/office/drawing/2014/main" val="10005"/>
                  </a:ext>
                </a:extLst>
              </a:tr>
              <a:tr h="393170">
                <a:tc>
                  <a:txBody>
                    <a:bodyPr/>
                    <a:lstStyle/>
                    <a:p>
                      <a:pPr marL="228600" marR="0" lvl="0" indent="-22860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a:ln>
                            <a:noFill/>
                          </a:ln>
                          <a:effectLst/>
                          <a:latin typeface="Calibri" panose="020F0502020204030204" pitchFamily="34" charset="0"/>
                          <a:cs typeface="Calibri" panose="020F0502020204030204" pitchFamily="34" charset="0"/>
                        </a:rPr>
                        <a:t>Total</a:t>
                      </a:r>
                      <a:endParaRPr kumimoji="0" lang="en-US" sz="14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84400" marR="84400" marT="42180" marB="42180" horzOverflow="overflow">
                    <a:solidFill>
                      <a:schemeClr val="accent5"/>
                    </a:solidFill>
                  </a:tcPr>
                </a:tc>
                <a:tc>
                  <a:txBody>
                    <a:bodyPr/>
                    <a:lstStyle/>
                    <a:p>
                      <a:pPr algn="r"/>
                      <a:endParaRPr lang="en-IN" sz="1400">
                        <a:latin typeface="Calibri" panose="020F0502020204030204" pitchFamily="34" charset="0"/>
                        <a:cs typeface="Calibri" panose="020F0502020204030204" pitchFamily="34" charset="0"/>
                      </a:endParaRPr>
                    </a:p>
                  </a:txBody>
                  <a:tcPr marL="84400" marR="84400" marT="42180" marB="42180" horzOverflow="overflow">
                    <a:solidFill>
                      <a:schemeClr val="accent5"/>
                    </a:solidFill>
                  </a:tcPr>
                </a:tc>
                <a:tc>
                  <a:txBody>
                    <a:bodyPr/>
                    <a:lstStyle/>
                    <a:p>
                      <a:pPr marL="228600" marR="0" lvl="0" indent="-2286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Calibri" panose="020F0502020204030204" pitchFamily="34" charset="0"/>
                          <a:cs typeface="Calibri" panose="020F0502020204030204" pitchFamily="34" charset="0"/>
                        </a:rPr>
                        <a:t>24,79,500</a:t>
                      </a:r>
                    </a:p>
                  </a:txBody>
                  <a:tcPr marL="84400" marR="84400" marT="42180" marB="42180" horzOverflow="overflow">
                    <a:solidFill>
                      <a:schemeClr val="accent5"/>
                    </a:solidFill>
                  </a:tcPr>
                </a:tc>
                <a:extLst>
                  <a:ext uri="{0D108BD9-81ED-4DB2-BD59-A6C34878D82A}">
                    <a16:rowId xmlns:a16="http://schemas.microsoft.com/office/drawing/2014/main" val="10006"/>
                  </a:ext>
                </a:extLst>
              </a:tr>
              <a:tr h="393170">
                <a:tc>
                  <a:txBody>
                    <a:bodyPr/>
                    <a:lstStyle/>
                    <a:p>
                      <a:pPr marL="228600" marR="0" lvl="0" indent="-2286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cs typeface="Calibri" panose="020F0502020204030204" pitchFamily="34" charset="0"/>
                        </a:rPr>
                        <a:t>Less Part Time Earnings</a:t>
                      </a:r>
                      <a:endParaRPr kumimoji="0" lang="en-US" sz="14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84400" marR="84400" marT="42180" marB="42180" horzOverflow="overflow"/>
                </a:tc>
                <a:tc>
                  <a:txBody>
                    <a:bodyPr/>
                    <a:lstStyle/>
                    <a:p>
                      <a:pPr algn="r"/>
                      <a:r>
                        <a:rPr lang="en-US" sz="1400">
                          <a:latin typeface="Calibri" panose="020F0502020204030204" pitchFamily="34" charset="0"/>
                          <a:cs typeface="Calibri" panose="020F0502020204030204" pitchFamily="34" charset="0"/>
                        </a:rPr>
                        <a:t>6,000</a:t>
                      </a:r>
                      <a:endParaRPr lang="en-IN" sz="1400">
                        <a:latin typeface="Calibri" panose="020F0502020204030204" pitchFamily="34" charset="0"/>
                        <a:cs typeface="Calibri" panose="020F0502020204030204" pitchFamily="34" charset="0"/>
                      </a:endParaRPr>
                    </a:p>
                  </a:txBody>
                  <a:tcPr marL="84400" marR="84400" marT="42180" marB="42180" horzOverflow="overflow"/>
                </a:tc>
                <a:tc>
                  <a:txBody>
                    <a:bodyPr/>
                    <a:lstStyle/>
                    <a:p>
                      <a:pPr marL="228600" marR="0" lvl="0" indent="-228600" algn="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cs typeface="Calibri" panose="020F0502020204030204" pitchFamily="34" charset="0"/>
                        </a:rPr>
                        <a:t>6,00,000</a:t>
                      </a:r>
                      <a:endParaRPr kumimoji="0" lang="en-US" sz="14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84400" marR="84400" marT="42180" marB="42180" horzOverflow="overflow"/>
                </a:tc>
                <a:extLst>
                  <a:ext uri="{0D108BD9-81ED-4DB2-BD59-A6C34878D82A}">
                    <a16:rowId xmlns:a16="http://schemas.microsoft.com/office/drawing/2014/main" val="10007"/>
                  </a:ext>
                </a:extLst>
              </a:tr>
              <a:tr h="393170">
                <a:tc>
                  <a:txBody>
                    <a:bodyPr/>
                    <a:lstStyle/>
                    <a:p>
                      <a:pPr marL="228600" marR="0" lvl="0" indent="-22860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a:ln>
                            <a:noFill/>
                          </a:ln>
                          <a:effectLst/>
                          <a:latin typeface="Calibri" panose="020F0502020204030204" pitchFamily="34" charset="0"/>
                          <a:cs typeface="Calibri" panose="020F0502020204030204" pitchFamily="34" charset="0"/>
                        </a:rPr>
                        <a:t>Net Cost</a:t>
                      </a:r>
                      <a:endParaRPr kumimoji="0" lang="en-US" sz="14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84400" marR="84400" marT="42180" marB="42180" horzOverflow="overflow">
                    <a:solidFill>
                      <a:schemeClr val="accent5"/>
                    </a:solidFill>
                  </a:tcPr>
                </a:tc>
                <a:tc>
                  <a:txBody>
                    <a:bodyPr/>
                    <a:lstStyle/>
                    <a:p>
                      <a:endParaRPr lang="en-IN" sz="1400">
                        <a:latin typeface="Calibri" panose="020F0502020204030204" pitchFamily="34" charset="0"/>
                        <a:cs typeface="Calibri" panose="020F0502020204030204" pitchFamily="34" charset="0"/>
                      </a:endParaRPr>
                    </a:p>
                  </a:txBody>
                  <a:tcPr marL="84400" marR="84400" marT="42180" marB="42180" horzOverflow="overflow">
                    <a:solidFill>
                      <a:schemeClr val="accent5"/>
                    </a:solidFill>
                  </a:tcPr>
                </a:tc>
                <a:tc>
                  <a:txBody>
                    <a:bodyPr/>
                    <a:lstStyle/>
                    <a:p>
                      <a:pPr marL="228600" marR="0" lvl="0" indent="-22860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Calibri" panose="020F0502020204030204" pitchFamily="34" charset="0"/>
                          <a:cs typeface="Calibri" panose="020F0502020204030204" pitchFamily="34" charset="0"/>
                        </a:rPr>
                        <a:t>18,79,500</a:t>
                      </a:r>
                    </a:p>
                  </a:txBody>
                  <a:tcPr marL="84400" marR="84400" marT="42180" marB="42180" horzOverflow="overflow">
                    <a:solidFill>
                      <a:schemeClr val="accent5"/>
                    </a:solidFill>
                  </a:tcPr>
                </a:tc>
                <a:extLst>
                  <a:ext uri="{0D108BD9-81ED-4DB2-BD59-A6C34878D82A}">
                    <a16:rowId xmlns:a16="http://schemas.microsoft.com/office/drawing/2014/main" val="10008"/>
                  </a:ext>
                </a:extLst>
              </a:tr>
              <a:tr h="393170">
                <a:tc>
                  <a:txBody>
                    <a:bodyPr/>
                    <a:lstStyle/>
                    <a:p>
                      <a:pPr marL="228600" marR="0" lvl="0" indent="-2286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cs typeface="Calibri" panose="020F0502020204030204" pitchFamily="34" charset="0"/>
                        </a:rPr>
                        <a:t>Assistantships/Scholarships</a:t>
                      </a:r>
                      <a:endParaRPr kumimoji="0" lang="en-US" sz="14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84400" marR="84400" marT="42180" marB="42180" horzOverflow="overflow"/>
                </a:tc>
                <a:tc>
                  <a:txBody>
                    <a:bodyPr/>
                    <a:lstStyle/>
                    <a:p>
                      <a:pPr marL="228600" marR="0" lvl="0" indent="-228600" algn="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cs typeface="Calibri" panose="020F0502020204030204" pitchFamily="34" charset="0"/>
                        </a:rPr>
                        <a:t>Yes</a:t>
                      </a:r>
                      <a:endParaRPr kumimoji="0" lang="en-US" sz="14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84400" marR="84400" marT="42180" marB="42180" horzOverflow="overflow"/>
                </a:tc>
                <a:tc>
                  <a:txBody>
                    <a:bodyPr/>
                    <a:lstStyle/>
                    <a:p>
                      <a:pPr marL="228600" marR="0" lvl="0" indent="-228600" algn="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highlight>
                          <a:srgbClr val="FFFF00"/>
                        </a:highlight>
                        <a:latin typeface="Calibri" panose="020F0502020204030204" pitchFamily="34" charset="0"/>
                        <a:cs typeface="Calibri" panose="020F0502020204030204" pitchFamily="34" charset="0"/>
                      </a:endParaRPr>
                    </a:p>
                  </a:txBody>
                  <a:tcPr marL="84400" marR="84400" marT="42180" marB="42180" horzOverflow="overflow"/>
                </a:tc>
                <a:extLst>
                  <a:ext uri="{0D108BD9-81ED-4DB2-BD59-A6C34878D82A}">
                    <a16:rowId xmlns:a16="http://schemas.microsoft.com/office/drawing/2014/main" val="10009"/>
                  </a:ext>
                </a:extLst>
              </a:tr>
              <a:tr h="612367">
                <a:tc>
                  <a:txBody>
                    <a:bodyPr/>
                    <a:lstStyle/>
                    <a:p>
                      <a:pPr marL="228600" marR="0" lvl="0" indent="-2286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cs typeface="Calibri" panose="020F0502020204030204" pitchFamily="34" charset="0"/>
                        </a:rPr>
                        <a:t>Nature of Part Time Jobs</a:t>
                      </a:r>
                      <a:endParaRPr kumimoji="0" lang="en-US" sz="14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84400" marR="84400" marT="42180" marB="42180" horzOverflow="overflow"/>
                </a:tc>
                <a:tc>
                  <a:txBody>
                    <a:bodyPr/>
                    <a:lstStyle/>
                    <a:p>
                      <a:pPr marL="228600" marR="0" lvl="0" indent="-2286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cs typeface="Calibri" panose="020F0502020204030204" pitchFamily="34" charset="0"/>
                        </a:rPr>
                        <a:t>Off campus 20 hrs. per week </a:t>
                      </a:r>
                    </a:p>
                    <a:p>
                      <a:pPr marL="228600" marR="0" lvl="0" indent="-2286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latin typeface="Calibri" panose="020F0502020204030204" pitchFamily="34" charset="0"/>
                          <a:cs typeface="Calibri" panose="020F0502020204030204" pitchFamily="34" charset="0"/>
                        </a:rPr>
                        <a:t>During Vacation 40 hrs. per week</a:t>
                      </a:r>
                      <a:endParaRPr kumimoji="0" lang="en-US" sz="14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84400" marR="84400" marT="42180" marB="42180" horzOverflow="overflow"/>
                </a:tc>
                <a:tc>
                  <a:txBody>
                    <a:bodyPr/>
                    <a:lstStyle/>
                    <a:p>
                      <a:pPr marL="228600" marR="0" lvl="0" indent="-228600" algn="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highlight>
                          <a:srgbClr val="FFFF00"/>
                        </a:highlight>
                        <a:latin typeface="Calibri" panose="020F0502020204030204" pitchFamily="34" charset="0"/>
                        <a:cs typeface="Calibri" panose="020F0502020204030204" pitchFamily="34" charset="0"/>
                      </a:endParaRPr>
                    </a:p>
                  </a:txBody>
                  <a:tcPr marL="84400" marR="84400" marT="42180" marB="42180" horzOverflow="overflow"/>
                </a:tc>
                <a:extLst>
                  <a:ext uri="{0D108BD9-81ED-4DB2-BD59-A6C34878D82A}">
                    <a16:rowId xmlns:a16="http://schemas.microsoft.com/office/drawing/2014/main" val="10010"/>
                  </a:ext>
                </a:extLst>
              </a:tr>
            </a:tbl>
          </a:graphicData>
        </a:graphic>
      </p:graphicFrame>
      <p:sp>
        <p:nvSpPr>
          <p:cNvPr id="36910" name="Line 42"/>
          <p:cNvSpPr>
            <a:spLocks noChangeShapeType="1"/>
          </p:cNvSpPr>
          <p:nvPr/>
        </p:nvSpPr>
        <p:spPr bwMode="auto">
          <a:xfrm>
            <a:off x="0" y="526753"/>
            <a:ext cx="9906000" cy="0"/>
          </a:xfrm>
          <a:prstGeom prst="line">
            <a:avLst/>
          </a:prstGeom>
          <a:noFill/>
          <a:ln w="762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Text Box 2">
            <a:extLst>
              <a:ext uri="{FF2B5EF4-FFF2-40B4-BE49-F238E27FC236}">
                <a16:creationId xmlns:a16="http://schemas.microsoft.com/office/drawing/2014/main" id="{0514DD38-149C-4A36-A76D-1A6B19550A73}"/>
              </a:ext>
            </a:extLst>
          </p:cNvPr>
          <p:cNvSpPr txBox="1">
            <a:spLocks noChangeArrowheads="1"/>
          </p:cNvSpPr>
          <p:nvPr/>
        </p:nvSpPr>
        <p:spPr bwMode="auto">
          <a:xfrm>
            <a:off x="-22371" y="0"/>
            <a:ext cx="40350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3399"/>
                </a:solidFill>
                <a:latin typeface="Constantia" panose="02030602050306030303" pitchFamily="18" charset="0"/>
              </a:rPr>
              <a:t>Cost to study in the UK</a:t>
            </a:r>
            <a:endParaRPr lang="en-US" altLang="en-US" sz="2800">
              <a:solidFill>
                <a:srgbClr val="0000CC"/>
              </a:solidFill>
              <a:latin typeface="Constantia" panose="02030602050306030303" pitchFamily="18" charset="0"/>
            </a:endParaRPr>
          </a:p>
        </p:txBody>
      </p:sp>
      <p:pic>
        <p:nvPicPr>
          <p:cNvPr id="2" name="Picture 1">
            <a:extLst>
              <a:ext uri="{FF2B5EF4-FFF2-40B4-BE49-F238E27FC236}">
                <a16:creationId xmlns:a16="http://schemas.microsoft.com/office/drawing/2014/main" id="{9CFF0083-BA0F-E83D-E65B-59D2A6FD2E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085" y="5936416"/>
            <a:ext cx="2220686" cy="921584"/>
          </a:xfrm>
          <a:prstGeom prst="rect">
            <a:avLst/>
          </a:prstGeom>
        </p:spPr>
      </p:pic>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a:extLst>
              <a:ext uri="{FF2B5EF4-FFF2-40B4-BE49-F238E27FC236}">
                <a16:creationId xmlns:a16="http://schemas.microsoft.com/office/drawing/2014/main" id="{8A235635-695A-4B56-9EB1-3CF7C902B604}"/>
              </a:ext>
            </a:extLst>
          </p:cNvPr>
          <p:cNvSpPr txBox="1">
            <a:spLocks noChangeArrowheads="1"/>
          </p:cNvSpPr>
          <p:nvPr/>
        </p:nvSpPr>
        <p:spPr bwMode="auto">
          <a:xfrm>
            <a:off x="187742" y="1113395"/>
            <a:ext cx="6781800" cy="5170646"/>
          </a:xfrm>
          <a:prstGeom prst="rect">
            <a:avLst/>
          </a:prstGeom>
          <a:noFill/>
          <a:ln>
            <a:noFill/>
          </a:ln>
        </p:spPr>
        <p:txBody>
          <a:bodyPr wrap="squar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Clr>
                <a:schemeClr val="tx1"/>
              </a:buClr>
              <a:buFont typeface="Wingdings" panose="05000000000000000000" pitchFamily="2" charset="2"/>
              <a:buChar char="q"/>
              <a:defRPr/>
            </a:pPr>
            <a:r>
              <a:rPr lang="en-US" altLang="en-US" sz="2000" b="1">
                <a:latin typeface="Calibri" panose="020F0502020204030204" pitchFamily="34" charset="0"/>
                <a:ea typeface="Calibri" panose="020F0502020204030204" pitchFamily="34" charset="0"/>
                <a:cs typeface="Calibri" panose="020F0502020204030204" pitchFamily="34" charset="0"/>
              </a:rPr>
              <a:t>Self Funded &amp; Parents </a:t>
            </a:r>
            <a:r>
              <a:rPr lang="en-US" altLang="en-US" sz="2000">
                <a:latin typeface="Calibri" panose="020F0502020204030204" pitchFamily="34" charset="0"/>
                <a:ea typeface="Calibri" panose="020F0502020204030204" pitchFamily="34" charset="0"/>
                <a:cs typeface="Calibri" panose="020F0502020204030204" pitchFamily="34" charset="0"/>
              </a:rPr>
              <a:t>(Fixed Deposits and Funds in Savings Bank Account are the only acceptable modes).</a:t>
            </a:r>
          </a:p>
          <a:p>
            <a:pPr marL="0" indent="0" algn="just" eaLnBrk="1" hangingPunct="1">
              <a:spcBef>
                <a:spcPct val="50000"/>
              </a:spcBef>
              <a:buClr>
                <a:schemeClr val="tx1"/>
              </a:buClr>
              <a:buNone/>
              <a:defRPr/>
            </a:pPr>
            <a:endParaRPr lang="en-US" altLang="en-US" sz="2000">
              <a:latin typeface="Calibri" panose="020F0502020204030204" pitchFamily="34" charset="0"/>
              <a:ea typeface="Calibri" panose="020F0502020204030204" pitchFamily="34" charset="0"/>
              <a:cs typeface="Calibri" panose="020F0502020204030204" pitchFamily="34" charset="0"/>
            </a:endParaRPr>
          </a:p>
          <a:p>
            <a:pPr algn="just" eaLnBrk="1" hangingPunct="1">
              <a:spcBef>
                <a:spcPct val="50000"/>
              </a:spcBef>
              <a:buClr>
                <a:schemeClr val="tx1"/>
              </a:buClr>
              <a:buFont typeface="Wingdings" panose="05000000000000000000" pitchFamily="2" charset="2"/>
              <a:buChar char="q"/>
              <a:defRPr/>
            </a:pPr>
            <a:r>
              <a:rPr lang="en-US" altLang="en-US" sz="2000" b="1">
                <a:latin typeface="Calibri" panose="020F0502020204030204" pitchFamily="34" charset="0"/>
                <a:ea typeface="Calibri" panose="020F0502020204030204" pitchFamily="34" charset="0"/>
                <a:cs typeface="Calibri" panose="020F0502020204030204" pitchFamily="34" charset="0"/>
              </a:rPr>
              <a:t>Education Loans: </a:t>
            </a:r>
            <a:r>
              <a:rPr lang="en-US" altLang="en-US" sz="2000">
                <a:latin typeface="Calibri" panose="020F0502020204030204" pitchFamily="34" charset="0"/>
                <a:ea typeface="Calibri" panose="020F0502020204030204" pitchFamily="34" charset="0"/>
                <a:cs typeface="Calibri" panose="020F0502020204030204" pitchFamily="34" charset="0"/>
              </a:rPr>
              <a:t>Loan from nationalized or private sector banks. A guarantor or Collateral Security is required. Interest rates are low, and repayment begins after completion of program. </a:t>
            </a:r>
          </a:p>
          <a:p>
            <a:pPr marL="0" indent="0" algn="just" eaLnBrk="1" hangingPunct="1">
              <a:spcBef>
                <a:spcPct val="50000"/>
              </a:spcBef>
              <a:buClr>
                <a:schemeClr val="tx1"/>
              </a:buClr>
              <a:buNone/>
              <a:defRPr/>
            </a:pPr>
            <a:endParaRPr lang="en-US" altLang="en-US" sz="2000">
              <a:latin typeface="Calibri" panose="020F0502020204030204" pitchFamily="34" charset="0"/>
              <a:ea typeface="Calibri" panose="020F0502020204030204" pitchFamily="34" charset="0"/>
              <a:cs typeface="Calibri" panose="020F0502020204030204" pitchFamily="34" charset="0"/>
            </a:endParaRPr>
          </a:p>
          <a:p>
            <a:pPr algn="just" eaLnBrk="1" hangingPunct="1">
              <a:spcBef>
                <a:spcPct val="0"/>
              </a:spcBef>
              <a:buClr>
                <a:schemeClr val="tx1"/>
              </a:buClr>
              <a:buFont typeface="Wingdings" panose="05000000000000000000" pitchFamily="2" charset="2"/>
              <a:buChar char="q"/>
              <a:defRPr/>
            </a:pPr>
            <a:r>
              <a:rPr lang="en-US" altLang="en-US" sz="2000" b="1">
                <a:latin typeface="Calibri" panose="020F0502020204030204" pitchFamily="34" charset="0"/>
                <a:ea typeface="Calibri" panose="020F0502020204030204" pitchFamily="34" charset="0"/>
                <a:cs typeface="Calibri" panose="020F0502020204030204" pitchFamily="34" charset="0"/>
              </a:rPr>
              <a:t>Employment: </a:t>
            </a:r>
            <a:r>
              <a:rPr lang="en-US" altLang="en-US" sz="2000">
                <a:latin typeface="Calibri" panose="020F0502020204030204" pitchFamily="34" charset="0"/>
                <a:ea typeface="Calibri" panose="020F0502020204030204" pitchFamily="34" charset="0"/>
                <a:cs typeface="Calibri" panose="020F0502020204030204" pitchFamily="34" charset="0"/>
              </a:rPr>
              <a:t>Current immigration regulations permit students to work part-time 20 hours a week during study time and 40 hours a week during vacation. </a:t>
            </a:r>
          </a:p>
          <a:p>
            <a:pPr marL="0" indent="0" algn="just" eaLnBrk="1" hangingPunct="1">
              <a:spcBef>
                <a:spcPct val="0"/>
              </a:spcBef>
              <a:buClr>
                <a:schemeClr val="tx1"/>
              </a:buClr>
              <a:buNone/>
              <a:defRPr/>
            </a:pPr>
            <a:endParaRPr lang="en-US" altLang="en-US" sz="2000" b="1" u="sng">
              <a:latin typeface="Calibri" panose="020F0502020204030204" pitchFamily="34" charset="0"/>
              <a:cs typeface="Calibri" panose="020F0502020204030204" pitchFamily="34" charset="0"/>
            </a:endParaRPr>
          </a:p>
          <a:p>
            <a:pPr marL="0" indent="0" algn="just" eaLnBrk="1" hangingPunct="1">
              <a:spcBef>
                <a:spcPct val="0"/>
              </a:spcBef>
              <a:buClr>
                <a:schemeClr val="tx1"/>
              </a:buClr>
              <a:buNone/>
              <a:defRPr/>
            </a:pPr>
            <a:endParaRPr lang="en-US" altLang="en-US" sz="2000" b="1" u="sng">
              <a:latin typeface="Calibri" panose="020F0502020204030204" pitchFamily="34" charset="0"/>
              <a:cs typeface="Calibri" panose="020F0502020204030204" pitchFamily="34" charset="0"/>
            </a:endParaRPr>
          </a:p>
          <a:p>
            <a:pPr algn="just" eaLnBrk="1" hangingPunct="1">
              <a:spcBef>
                <a:spcPct val="0"/>
              </a:spcBef>
              <a:buClr>
                <a:schemeClr val="tx1"/>
              </a:buClr>
              <a:buFont typeface="Wingdings" panose="05000000000000000000" pitchFamily="2" charset="2"/>
              <a:buChar char="q"/>
              <a:defRPr/>
            </a:pPr>
            <a:r>
              <a:rPr lang="en-US" altLang="en-US" sz="2000" b="1">
                <a:latin typeface="Calibri" panose="020F0502020204030204" pitchFamily="34" charset="0"/>
                <a:cs typeface="Calibri" panose="020F0502020204030204" pitchFamily="34" charset="0"/>
              </a:rPr>
              <a:t>Scholarships:  </a:t>
            </a:r>
            <a:r>
              <a:rPr lang="en-US" altLang="en-US" sz="2000">
                <a:latin typeface="Calibri" panose="020F0502020204030204" pitchFamily="34" charset="0"/>
                <a:cs typeface="Calibri" panose="020F0502020204030204" pitchFamily="34" charset="0"/>
              </a:rPr>
              <a:t>Students also receive scholarships depending on academic achievements and the overall profile.</a:t>
            </a:r>
          </a:p>
        </p:txBody>
      </p:sp>
      <p:pic>
        <p:nvPicPr>
          <p:cNvPr id="37891" name="Picture 4" descr="piggy-websa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7174" y="1457427"/>
            <a:ext cx="2588002" cy="21598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7892"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39637">
            <a:off x="7908253" y="4206635"/>
            <a:ext cx="1135062"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 Box 2"/>
          <p:cNvSpPr txBox="1">
            <a:spLocks noChangeArrowheads="1"/>
          </p:cNvSpPr>
          <p:nvPr/>
        </p:nvSpPr>
        <p:spPr bwMode="auto">
          <a:xfrm>
            <a:off x="457200" y="140493"/>
            <a:ext cx="61610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chemeClr val="bg1"/>
                </a:solidFill>
                <a:latin typeface="Trebuchet MS" panose="020B0603020202020204" pitchFamily="34" charset="0"/>
                <a:cs typeface="Arial" panose="020B0604020202020204" pitchFamily="34" charset="0"/>
              </a:rPr>
              <a:t>Sources of Finance</a:t>
            </a:r>
          </a:p>
        </p:txBody>
      </p:sp>
      <p:sp>
        <p:nvSpPr>
          <p:cNvPr id="37896" name="Line 42"/>
          <p:cNvSpPr>
            <a:spLocks noChangeShapeType="1"/>
          </p:cNvSpPr>
          <p:nvPr/>
        </p:nvSpPr>
        <p:spPr bwMode="auto">
          <a:xfrm>
            <a:off x="0" y="775558"/>
            <a:ext cx="9906000" cy="0"/>
          </a:xfrm>
          <a:prstGeom prst="line">
            <a:avLst/>
          </a:prstGeom>
          <a:noFill/>
          <a:ln w="762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Text Box 2">
            <a:extLst>
              <a:ext uri="{FF2B5EF4-FFF2-40B4-BE49-F238E27FC236}">
                <a16:creationId xmlns:a16="http://schemas.microsoft.com/office/drawing/2014/main" id="{71EEE946-6B61-406D-92BE-A42246EEF504}"/>
              </a:ext>
            </a:extLst>
          </p:cNvPr>
          <p:cNvSpPr txBox="1">
            <a:spLocks noChangeArrowheads="1"/>
          </p:cNvSpPr>
          <p:nvPr/>
        </p:nvSpPr>
        <p:spPr bwMode="auto">
          <a:xfrm>
            <a:off x="80456" y="169173"/>
            <a:ext cx="4003272" cy="40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11397">
              <a:lnSpc>
                <a:spcPts val="2297"/>
              </a:lnSpc>
              <a:spcBef>
                <a:spcPts val="115"/>
              </a:spcBef>
              <a:buFontTx/>
              <a:buNone/>
              <a:defRPr/>
            </a:pPr>
            <a:r>
              <a:rPr lang="en-US" altLang="en-US" sz="2800">
                <a:solidFill>
                  <a:srgbClr val="003399"/>
                </a:solidFill>
                <a:latin typeface="Constantia" panose="02030602050306030303" pitchFamily="18" charset="0"/>
                <a:cs typeface="Calibri" panose="020F0502020204030204" pitchFamily="34" charset="0"/>
              </a:rPr>
              <a:t>Sources of Finance </a:t>
            </a:r>
          </a:p>
        </p:txBody>
      </p:sp>
      <p:pic>
        <p:nvPicPr>
          <p:cNvPr id="2" name="Picture 1">
            <a:extLst>
              <a:ext uri="{FF2B5EF4-FFF2-40B4-BE49-F238E27FC236}">
                <a16:creationId xmlns:a16="http://schemas.microsoft.com/office/drawing/2014/main" id="{3FD2DC3B-50F8-0E1B-8114-3BF82DED5D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085" y="6035802"/>
            <a:ext cx="1981199" cy="822197"/>
          </a:xfrm>
          <a:prstGeom prst="rect">
            <a:avLst/>
          </a:prstGeom>
        </p:spPr>
      </p:pic>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62" name="Text Box 391"/>
          <p:cNvSpPr txBox="1">
            <a:spLocks noChangeArrowheads="1"/>
          </p:cNvSpPr>
          <p:nvPr/>
        </p:nvSpPr>
        <p:spPr bwMode="auto">
          <a:xfrm>
            <a:off x="0" y="66583"/>
            <a:ext cx="5486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solidFill>
                  <a:srgbClr val="003399"/>
                </a:solidFill>
                <a:latin typeface="Constantia" panose="02030602050306030303" pitchFamily="18" charset="0"/>
              </a:rPr>
              <a:t>Student Work Rights</a:t>
            </a:r>
          </a:p>
        </p:txBody>
      </p:sp>
      <p:sp>
        <p:nvSpPr>
          <p:cNvPr id="22563" name="Line 395"/>
          <p:cNvSpPr>
            <a:spLocks noChangeShapeType="1"/>
          </p:cNvSpPr>
          <p:nvPr/>
        </p:nvSpPr>
        <p:spPr bwMode="auto">
          <a:xfrm>
            <a:off x="0" y="656385"/>
            <a:ext cx="9906000" cy="0"/>
          </a:xfrm>
          <a:prstGeom prst="line">
            <a:avLst/>
          </a:prstGeom>
          <a:noFill/>
          <a:ln w="762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TextBox 1">
            <a:extLst>
              <a:ext uri="{FF2B5EF4-FFF2-40B4-BE49-F238E27FC236}">
                <a16:creationId xmlns:a16="http://schemas.microsoft.com/office/drawing/2014/main" id="{A7052CA5-C523-491B-9EB1-755621C505DA}"/>
              </a:ext>
            </a:extLst>
          </p:cNvPr>
          <p:cNvSpPr txBox="1">
            <a:spLocks noChangeArrowheads="1"/>
          </p:cNvSpPr>
          <p:nvPr/>
        </p:nvSpPr>
        <p:spPr bwMode="auto">
          <a:xfrm>
            <a:off x="0" y="5512833"/>
            <a:ext cx="8582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a:t>NOTE:- </a:t>
            </a:r>
            <a:r>
              <a:rPr lang="en-US" altLang="en-US" sz="1400"/>
              <a:t>NQF Level 7 means Courses at PG Level (Masters / PG Diploma / PG Certificate)</a:t>
            </a:r>
            <a:r>
              <a:rPr lang="en-US" altLang="en-US" sz="1800"/>
              <a:t>.</a:t>
            </a:r>
          </a:p>
        </p:txBody>
      </p:sp>
      <p:graphicFrame>
        <p:nvGraphicFramePr>
          <p:cNvPr id="11" name="Table Placeholder 5">
            <a:extLst>
              <a:ext uri="{FF2B5EF4-FFF2-40B4-BE49-F238E27FC236}">
                <a16:creationId xmlns:a16="http://schemas.microsoft.com/office/drawing/2014/main" id="{3C2751D3-6203-4BB0-BB3F-78C409B688CB}"/>
              </a:ext>
            </a:extLst>
          </p:cNvPr>
          <p:cNvGraphicFramePr>
            <a:graphicFrameLocks noGrp="1"/>
          </p:cNvGraphicFramePr>
          <p:nvPr>
            <p:ph type="tbl" idx="1"/>
            <p:extLst>
              <p:ext uri="{D42A27DB-BD31-4B8C-83A1-F6EECF244321}">
                <p14:modId xmlns:p14="http://schemas.microsoft.com/office/powerpoint/2010/main" val="863439665"/>
              </p:ext>
            </p:extLst>
          </p:nvPr>
        </p:nvGraphicFramePr>
        <p:xfrm>
          <a:off x="90615" y="1206238"/>
          <a:ext cx="9750197" cy="4084854"/>
        </p:xfrm>
        <a:graphic>
          <a:graphicData uri="http://schemas.openxmlformats.org/drawingml/2006/table">
            <a:tbl>
              <a:tblPr>
                <a:tableStyleId>{08FB837D-C827-4EFA-A057-4D05807E0F7C}</a:tableStyleId>
              </a:tblPr>
              <a:tblGrid>
                <a:gridCol w="2100043">
                  <a:extLst>
                    <a:ext uri="{9D8B030D-6E8A-4147-A177-3AD203B41FA5}">
                      <a16:colId xmlns:a16="http://schemas.microsoft.com/office/drawing/2014/main" val="910652074"/>
                    </a:ext>
                  </a:extLst>
                </a:gridCol>
                <a:gridCol w="2025041">
                  <a:extLst>
                    <a:ext uri="{9D8B030D-6E8A-4147-A177-3AD203B41FA5}">
                      <a16:colId xmlns:a16="http://schemas.microsoft.com/office/drawing/2014/main" val="4163933303"/>
                    </a:ext>
                  </a:extLst>
                </a:gridCol>
                <a:gridCol w="1800036">
                  <a:extLst>
                    <a:ext uri="{9D8B030D-6E8A-4147-A177-3AD203B41FA5}">
                      <a16:colId xmlns:a16="http://schemas.microsoft.com/office/drawing/2014/main" val="1639939151"/>
                    </a:ext>
                  </a:extLst>
                </a:gridCol>
                <a:gridCol w="1875038">
                  <a:extLst>
                    <a:ext uri="{9D8B030D-6E8A-4147-A177-3AD203B41FA5}">
                      <a16:colId xmlns:a16="http://schemas.microsoft.com/office/drawing/2014/main" val="1148232199"/>
                    </a:ext>
                  </a:extLst>
                </a:gridCol>
                <a:gridCol w="1950039">
                  <a:extLst>
                    <a:ext uri="{9D8B030D-6E8A-4147-A177-3AD203B41FA5}">
                      <a16:colId xmlns:a16="http://schemas.microsoft.com/office/drawing/2014/main" val="2724897613"/>
                    </a:ext>
                  </a:extLst>
                </a:gridCol>
              </a:tblGrid>
              <a:tr h="1488876">
                <a:tc>
                  <a:txBody>
                    <a:bodyPr/>
                    <a:lstStyle/>
                    <a:p>
                      <a:pPr algn="ctr" rtl="0" fontAlgn="ctr"/>
                      <a:r>
                        <a:rPr lang="en-IN" sz="2000" b="1" u="none" strike="noStrike" kern="1200">
                          <a:solidFill>
                            <a:schemeClr val="dk1"/>
                          </a:solidFill>
                          <a:effectLst/>
                          <a:latin typeface="Calibri" panose="020F0502020204030204" pitchFamily="34" charset="0"/>
                          <a:ea typeface="+mn-ea"/>
                          <a:cs typeface="Calibri" panose="020F0502020204030204" pitchFamily="34" charset="0"/>
                        </a:rPr>
                        <a:t>Type of Institution</a:t>
                      </a:r>
                    </a:p>
                  </a:txBody>
                  <a:tcPr marL="8184" marR="8184" marT="8184" marB="0" anchor="ctr"/>
                </a:tc>
                <a:tc>
                  <a:txBody>
                    <a:bodyPr/>
                    <a:lstStyle/>
                    <a:p>
                      <a:pPr algn="ctr" rtl="0" fontAlgn="ctr"/>
                      <a:r>
                        <a:rPr lang="en-IN" sz="2000" b="1" u="none" strike="noStrike" kern="1200">
                          <a:solidFill>
                            <a:schemeClr val="dk1"/>
                          </a:solidFill>
                          <a:effectLst/>
                          <a:latin typeface="Calibri" panose="020F0502020204030204" pitchFamily="34" charset="0"/>
                          <a:ea typeface="+mn-ea"/>
                          <a:cs typeface="Calibri" panose="020F0502020204030204" pitchFamily="34" charset="0"/>
                        </a:rPr>
                        <a:t>Post Graduate Degree</a:t>
                      </a:r>
                    </a:p>
                  </a:txBody>
                  <a:tcPr marL="8184" marR="8184" marT="8184" marB="0" anchor="ctr"/>
                </a:tc>
                <a:tc>
                  <a:txBody>
                    <a:bodyPr/>
                    <a:lstStyle/>
                    <a:p>
                      <a:pPr algn="ctr" rtl="0" fontAlgn="ctr"/>
                      <a:r>
                        <a:rPr lang="en-IN" sz="2000" b="1" u="none" strike="noStrike" kern="1200">
                          <a:solidFill>
                            <a:schemeClr val="dk1"/>
                          </a:solidFill>
                          <a:effectLst/>
                          <a:latin typeface="Calibri" panose="020F0502020204030204" pitchFamily="34" charset="0"/>
                          <a:ea typeface="+mn-ea"/>
                          <a:cs typeface="Calibri" panose="020F0502020204030204" pitchFamily="34" charset="0"/>
                        </a:rPr>
                        <a:t>Undergraduate Degree</a:t>
                      </a:r>
                    </a:p>
                  </a:txBody>
                  <a:tcPr marL="8184" marR="8184" marT="8184" marB="0" anchor="ctr"/>
                </a:tc>
                <a:tc>
                  <a:txBody>
                    <a:bodyPr/>
                    <a:lstStyle/>
                    <a:p>
                      <a:pPr algn="ctr" rtl="0" fontAlgn="ctr"/>
                      <a:r>
                        <a:rPr lang="en-US" sz="2000" b="1" u="none" strike="noStrike" kern="1200">
                          <a:solidFill>
                            <a:schemeClr val="dk1"/>
                          </a:solidFill>
                          <a:effectLst/>
                          <a:latin typeface="Calibri" panose="020F0502020204030204" pitchFamily="34" charset="0"/>
                          <a:ea typeface="+mn-ea"/>
                          <a:cs typeface="Calibri" panose="020F0502020204030204" pitchFamily="34" charset="0"/>
                        </a:rPr>
                        <a:t>Below UG Degree Level i.e.  Diploma</a:t>
                      </a:r>
                    </a:p>
                  </a:txBody>
                  <a:tcPr marL="8184" marR="8184" marT="8184" marB="0" anchor="ctr"/>
                </a:tc>
                <a:tc>
                  <a:txBody>
                    <a:bodyPr/>
                    <a:lstStyle/>
                    <a:p>
                      <a:pPr algn="ctr" rtl="0" fontAlgn="ctr"/>
                      <a:r>
                        <a:rPr lang="en-IN" sz="2000" b="1" u="none" strike="noStrike" kern="1200">
                          <a:solidFill>
                            <a:schemeClr val="dk1"/>
                          </a:solidFill>
                          <a:effectLst/>
                          <a:latin typeface="Calibri" panose="020F0502020204030204" pitchFamily="34" charset="0"/>
                          <a:ea typeface="+mn-ea"/>
                          <a:cs typeface="Calibri" panose="020F0502020204030204" pitchFamily="34" charset="0"/>
                        </a:rPr>
                        <a:t>Student’s Dependent</a:t>
                      </a:r>
                    </a:p>
                  </a:txBody>
                  <a:tcPr marL="8184" marR="8184" marT="8184" marB="0" anchor="ctr"/>
                </a:tc>
                <a:extLst>
                  <a:ext uri="{0D108BD9-81ED-4DB2-BD59-A6C34878D82A}">
                    <a16:rowId xmlns:a16="http://schemas.microsoft.com/office/drawing/2014/main" val="2977277959"/>
                  </a:ext>
                </a:extLst>
              </a:tr>
              <a:tr h="2595978">
                <a:tc>
                  <a:txBody>
                    <a:bodyPr/>
                    <a:lstStyle/>
                    <a:p>
                      <a:pPr algn="ctr" rtl="0" fontAlgn="ctr"/>
                      <a:r>
                        <a:rPr lang="en-US" sz="1800" u="none" strike="noStrike">
                          <a:effectLst/>
                          <a:latin typeface="Calibri" panose="020F0502020204030204" pitchFamily="34" charset="0"/>
                          <a:cs typeface="Calibri" panose="020F0502020204030204" pitchFamily="34" charset="0"/>
                        </a:rPr>
                        <a:t>Universities with Tier 4 License</a:t>
                      </a:r>
                      <a:endParaRPr lang="en-US" sz="1800" b="1" i="0" u="none" strike="noStrike">
                        <a:solidFill>
                          <a:srgbClr val="FFFFFF"/>
                        </a:solidFill>
                        <a:effectLst/>
                        <a:latin typeface="Calibri" panose="020F0502020204030204" pitchFamily="34" charset="0"/>
                        <a:cs typeface="Calibri" panose="020F0502020204030204" pitchFamily="34" charset="0"/>
                      </a:endParaRPr>
                    </a:p>
                  </a:txBody>
                  <a:tcPr marL="8184" marR="8184" marT="8184" marB="0" anchor="ctr"/>
                </a:tc>
                <a:tc>
                  <a:txBody>
                    <a:bodyPr/>
                    <a:lstStyle/>
                    <a:p>
                      <a:pPr algn="l" rtl="0" fontAlgn="ctr"/>
                      <a:r>
                        <a:rPr lang="en-US" sz="1800" u="none" strike="noStrike">
                          <a:effectLst/>
                          <a:latin typeface="Calibri" panose="020F0502020204030204" pitchFamily="34" charset="0"/>
                          <a:cs typeface="Calibri" panose="020F0502020204030204" pitchFamily="34" charset="0"/>
                        </a:rPr>
                        <a:t>Can work 20 hrs. per week during study time and full-time during holidays</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294634" marR="8184" marT="8184" marB="0" anchor="ctr"/>
                </a:tc>
                <a:tc>
                  <a:txBody>
                    <a:bodyPr/>
                    <a:lstStyle/>
                    <a:p>
                      <a:pPr algn="l" rtl="0" fontAlgn="ctr"/>
                      <a:r>
                        <a:rPr lang="en-US" sz="1800" u="none" strike="noStrike">
                          <a:effectLst/>
                          <a:latin typeface="Calibri" panose="020F0502020204030204" pitchFamily="34" charset="0"/>
                          <a:cs typeface="Calibri" panose="020F0502020204030204" pitchFamily="34" charset="0"/>
                        </a:rPr>
                        <a:t>Can work 20 hrs. per week during study time and full-time during holidays</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294634" marR="8184" marT="8184" marB="0" anchor="ctr"/>
                </a:tc>
                <a:tc>
                  <a:txBody>
                    <a:bodyPr/>
                    <a:lstStyle/>
                    <a:p>
                      <a:pPr algn="l" rtl="0" fontAlgn="ctr"/>
                      <a:r>
                        <a:rPr lang="en-US" sz="1800" u="none" strike="noStrike">
                          <a:effectLst/>
                          <a:latin typeface="Calibri" panose="020F0502020204030204" pitchFamily="34" charset="0"/>
                          <a:cs typeface="Calibri" panose="020F0502020204030204" pitchFamily="34" charset="0"/>
                        </a:rPr>
                        <a:t>Can work 10 hrs. per week during study time and full-time during holidays</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294634" marR="8184" marT="8184" marB="0" anchor="ctr"/>
                </a:tc>
                <a:tc>
                  <a:txBody>
                    <a:bodyPr/>
                    <a:lstStyle/>
                    <a:p>
                      <a:pPr algn="l" rtl="0" fontAlgn="ctr"/>
                      <a:r>
                        <a:rPr lang="en-US" sz="1800" u="none" strike="noStrike">
                          <a:effectLst/>
                          <a:latin typeface="Calibri" panose="020F0502020204030204" pitchFamily="34" charset="0"/>
                          <a:cs typeface="Calibri" panose="020F0502020204030204" pitchFamily="34" charset="0"/>
                        </a:rPr>
                        <a:t>Can work full time if course of student is more than 12 months with at least NQF Level 7</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294634" marR="8184" marT="8184" marB="0" anchor="ctr"/>
                </a:tc>
                <a:extLst>
                  <a:ext uri="{0D108BD9-81ED-4DB2-BD59-A6C34878D82A}">
                    <a16:rowId xmlns:a16="http://schemas.microsoft.com/office/drawing/2014/main" val="2987106335"/>
                  </a:ext>
                </a:extLst>
              </a:tr>
            </a:tbl>
          </a:graphicData>
        </a:graphic>
      </p:graphicFrame>
      <p:pic>
        <p:nvPicPr>
          <p:cNvPr id="2" name="Picture 1">
            <a:extLst>
              <a:ext uri="{FF2B5EF4-FFF2-40B4-BE49-F238E27FC236}">
                <a16:creationId xmlns:a16="http://schemas.microsoft.com/office/drawing/2014/main" id="{71C4B495-C1F3-20C0-DB8E-5935F2BE94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085" y="5936416"/>
            <a:ext cx="2220686" cy="92158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22" name="Rectangle 7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223" name="Arc 7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6732855" y="770609"/>
            <a:ext cx="2987899" cy="2427668"/>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194" name="Text Box 2"/>
          <p:cNvSpPr txBox="1">
            <a:spLocks noChangeArrowheads="1"/>
          </p:cNvSpPr>
          <p:nvPr/>
        </p:nvSpPr>
        <p:spPr bwMode="auto">
          <a:xfrm>
            <a:off x="0" y="190317"/>
            <a:ext cx="7690717" cy="71815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vert="horz" lIns="91440" tIns="45720" rIns="91440" bIns="45720" rtlCol="0" anchor="ctr">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spcAft>
                <a:spcPts val="600"/>
              </a:spcAft>
              <a:buNone/>
            </a:pPr>
            <a:r>
              <a:rPr lang="en-US" altLang="en-US" sz="4100" b="1" kern="1200">
                <a:solidFill>
                  <a:schemeClr val="tx1"/>
                </a:solidFill>
                <a:latin typeface="+mj-lt"/>
                <a:ea typeface="+mj-ea"/>
                <a:cs typeface="+mj-cs"/>
              </a:rPr>
              <a:t>Points for Today’s Discussion</a:t>
            </a:r>
          </a:p>
        </p:txBody>
      </p:sp>
      <p:sp>
        <p:nvSpPr>
          <p:cNvPr id="8224" name="Freeform: Shape 7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171701"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ontent Placeholder 4">
            <a:extLst>
              <a:ext uri="{FF2B5EF4-FFF2-40B4-BE49-F238E27FC236}">
                <a16:creationId xmlns:a16="http://schemas.microsoft.com/office/drawing/2014/main" id="{D4397714-83CF-41B1-BB7D-4D49092BAE80}"/>
              </a:ext>
            </a:extLst>
          </p:cNvPr>
          <p:cNvSpPr txBox="1">
            <a:spLocks noChangeArrowheads="1"/>
          </p:cNvSpPr>
          <p:nvPr/>
        </p:nvSpPr>
        <p:spPr>
          <a:xfrm>
            <a:off x="4645025" y="1639888"/>
            <a:ext cx="4041775" cy="458628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spcBef>
                <a:spcPts val="800"/>
              </a:spcBef>
              <a:buFont typeface="Wingdings" panose="05000000000000000000" pitchFamily="2" charset="2"/>
              <a:buChar char="q"/>
              <a:defRPr/>
            </a:pPr>
            <a:endParaRPr lang="en-IN" altLang="en-US" sz="2200" kern="0">
              <a:latin typeface="Calibri" panose="020F0502020204030204" pitchFamily="34" charset="0"/>
            </a:endParaRPr>
          </a:p>
        </p:txBody>
      </p:sp>
      <p:graphicFrame>
        <p:nvGraphicFramePr>
          <p:cNvPr id="4" name="Diagram 3">
            <a:extLst>
              <a:ext uri="{FF2B5EF4-FFF2-40B4-BE49-F238E27FC236}">
                <a16:creationId xmlns:a16="http://schemas.microsoft.com/office/drawing/2014/main" id="{10A6F7E3-F433-4558-9143-A4BCFF6C9D15}"/>
              </a:ext>
            </a:extLst>
          </p:cNvPr>
          <p:cNvGraphicFramePr/>
          <p:nvPr>
            <p:extLst>
              <p:ext uri="{D42A27DB-BD31-4B8C-83A1-F6EECF244321}">
                <p14:modId xmlns:p14="http://schemas.microsoft.com/office/powerpoint/2010/main" val="2434405842"/>
              </p:ext>
            </p:extLst>
          </p:nvPr>
        </p:nvGraphicFramePr>
        <p:xfrm>
          <a:off x="4953000" y="1417946"/>
          <a:ext cx="4435306" cy="4192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234" name="Content Placeholder 2">
            <a:extLst>
              <a:ext uri="{FF2B5EF4-FFF2-40B4-BE49-F238E27FC236}">
                <a16:creationId xmlns:a16="http://schemas.microsoft.com/office/drawing/2014/main" id="{2B20CE3F-E129-4391-8AB7-DCF9F742521F}"/>
              </a:ext>
            </a:extLst>
          </p:cNvPr>
          <p:cNvGraphicFramePr/>
          <p:nvPr>
            <p:extLst>
              <p:ext uri="{D42A27DB-BD31-4B8C-83A1-F6EECF244321}">
                <p14:modId xmlns:p14="http://schemas.microsoft.com/office/powerpoint/2010/main" val="2633509939"/>
              </p:ext>
            </p:extLst>
          </p:nvPr>
        </p:nvGraphicFramePr>
        <p:xfrm>
          <a:off x="375820" y="1293880"/>
          <a:ext cx="4435306" cy="41925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 name="Picture 1">
            <a:extLst>
              <a:ext uri="{FF2B5EF4-FFF2-40B4-BE49-F238E27FC236}">
                <a16:creationId xmlns:a16="http://schemas.microsoft.com/office/drawing/2014/main" id="{459138A1-B306-970C-4F84-5B5238D032E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63543" y="5812971"/>
            <a:ext cx="2518143" cy="1045029"/>
          </a:xfrm>
          <a:prstGeom prst="rect">
            <a:avLst/>
          </a:prstGeom>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erson, holding, reading, woman&#10;&#10;Description automatically generated">
            <a:extLst>
              <a:ext uri="{FF2B5EF4-FFF2-40B4-BE49-F238E27FC236}">
                <a16:creationId xmlns:a16="http://schemas.microsoft.com/office/drawing/2014/main" id="{13CB831E-975B-41BA-B160-216323F2811C}"/>
              </a:ext>
            </a:extLst>
          </p:cNvPr>
          <p:cNvPicPr>
            <a:picLocks noChangeAspect="1"/>
          </p:cNvPicPr>
          <p:nvPr/>
        </p:nvPicPr>
        <p:blipFill rotWithShape="1">
          <a:blip r:embed="rId3">
            <a:extLst>
              <a:ext uri="{28A0092B-C50C-407E-A947-70E740481C1C}">
                <a14:useLocalDpi xmlns:a14="http://schemas.microsoft.com/office/drawing/2010/main" val="0"/>
              </a:ext>
            </a:extLst>
          </a:blip>
          <a:srcRect l="1515" t="5734" b="6610"/>
          <a:stretch/>
        </p:blipFill>
        <p:spPr>
          <a:xfrm>
            <a:off x="826477" y="1098811"/>
            <a:ext cx="7944018" cy="3356730"/>
          </a:xfrm>
          <a:prstGeom prst="rect">
            <a:avLst/>
          </a:prstGeom>
        </p:spPr>
      </p:pic>
      <p:sp>
        <p:nvSpPr>
          <p:cNvPr id="20482" name="Text Box 2"/>
          <p:cNvSpPr txBox="1">
            <a:spLocks noChangeArrowheads="1"/>
          </p:cNvSpPr>
          <p:nvPr/>
        </p:nvSpPr>
        <p:spPr bwMode="auto">
          <a:xfrm>
            <a:off x="152400" y="123719"/>
            <a:ext cx="6629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3399"/>
                </a:solidFill>
                <a:latin typeface="Constantia" panose="02030602050306030303" pitchFamily="18" charset="0"/>
              </a:rPr>
              <a:t>Post Study Work Visa</a:t>
            </a:r>
          </a:p>
        </p:txBody>
      </p:sp>
      <p:sp>
        <p:nvSpPr>
          <p:cNvPr id="20487" name="Line 7"/>
          <p:cNvSpPr>
            <a:spLocks noChangeShapeType="1"/>
          </p:cNvSpPr>
          <p:nvPr/>
        </p:nvSpPr>
        <p:spPr bwMode="auto">
          <a:xfrm>
            <a:off x="0" y="728709"/>
            <a:ext cx="9906000" cy="0"/>
          </a:xfrm>
          <a:prstGeom prst="line">
            <a:avLst/>
          </a:prstGeom>
          <a:noFill/>
          <a:ln w="762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 name="Rectangle 3">
            <a:extLst>
              <a:ext uri="{FF2B5EF4-FFF2-40B4-BE49-F238E27FC236}">
                <a16:creationId xmlns:a16="http://schemas.microsoft.com/office/drawing/2014/main" id="{1F0295E6-89B7-4C2A-AA89-398218436308}"/>
              </a:ext>
            </a:extLst>
          </p:cNvPr>
          <p:cNvSpPr/>
          <p:nvPr/>
        </p:nvSpPr>
        <p:spPr>
          <a:xfrm>
            <a:off x="239612" y="4642650"/>
            <a:ext cx="9601200" cy="1077218"/>
          </a:xfrm>
          <a:prstGeom prst="rect">
            <a:avLst/>
          </a:prstGeom>
        </p:spPr>
        <p:txBody>
          <a:bodyPr wrap="square">
            <a:spAutoFit/>
          </a:bodyPr>
          <a:lstStyle/>
          <a:p>
            <a:pPr eaLnBrk="1" hangingPunct="1">
              <a:defRPr/>
            </a:pPr>
            <a:endParaRPr lang="en-US" sz="1600" b="1">
              <a:latin typeface="Calibri" pitchFamily="34" charset="0"/>
              <a:cs typeface="Calibri" pitchFamily="34" charset="0"/>
            </a:endParaRPr>
          </a:p>
          <a:p>
            <a:pPr marL="285750" lvl="0" indent="-285750" eaLnBrk="1" hangingPunct="1">
              <a:lnSpc>
                <a:spcPct val="100000"/>
              </a:lnSpc>
              <a:buFont typeface="Wingdings" panose="05000000000000000000" pitchFamily="2" charset="2"/>
              <a:buChar char="q"/>
              <a:defRPr/>
            </a:pPr>
            <a:r>
              <a:rPr lang="en-IN" sz="1600">
                <a:latin typeface="Calibri" pitchFamily="34" charset="0"/>
                <a:cs typeface="Calibri" pitchFamily="34" charset="0"/>
              </a:rPr>
              <a:t>UK has re-introduced a Post Study Work Visa of two years after completing a Bachelors or Masters course.</a:t>
            </a:r>
          </a:p>
          <a:p>
            <a:pPr marL="285750" lvl="0" indent="-285750" eaLnBrk="1" hangingPunct="1">
              <a:lnSpc>
                <a:spcPct val="100000"/>
              </a:lnSpc>
              <a:buFont typeface="Wingdings" panose="05000000000000000000" pitchFamily="2" charset="2"/>
              <a:buChar char="q"/>
              <a:defRPr/>
            </a:pPr>
            <a:endParaRPr lang="en-IN" sz="1600">
              <a:latin typeface="Calibri" pitchFamily="34" charset="0"/>
              <a:cs typeface="Calibri" pitchFamily="34" charset="0"/>
            </a:endParaRPr>
          </a:p>
          <a:p>
            <a:pPr marL="285750" lvl="0" indent="-285750" eaLnBrk="1" hangingPunct="1">
              <a:lnSpc>
                <a:spcPct val="100000"/>
              </a:lnSpc>
              <a:buFont typeface="Wingdings" panose="05000000000000000000" pitchFamily="2" charset="2"/>
              <a:buChar char="q"/>
              <a:defRPr/>
            </a:pPr>
            <a:r>
              <a:rPr lang="en-IN" sz="1600">
                <a:latin typeface="Calibri" pitchFamily="34" charset="0"/>
                <a:cs typeface="Calibri" pitchFamily="34" charset="0"/>
              </a:rPr>
              <a:t>Students who will complete their degrees after June 2021 will be eligible for the Post Study Work Visa.</a:t>
            </a:r>
          </a:p>
        </p:txBody>
      </p:sp>
      <p:pic>
        <p:nvPicPr>
          <p:cNvPr id="2" name="Picture 1">
            <a:extLst>
              <a:ext uri="{FF2B5EF4-FFF2-40B4-BE49-F238E27FC236}">
                <a16:creationId xmlns:a16="http://schemas.microsoft.com/office/drawing/2014/main" id="{6A0B5139-6576-4707-49C4-18CA53CBF0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85" y="5936416"/>
            <a:ext cx="2220686" cy="921584"/>
          </a:xfrm>
          <a:prstGeom prst="rect">
            <a:avLst/>
          </a:prstGeom>
        </p:spPr>
      </p:pic>
    </p:spTree>
    <p:extLst>
      <p:ext uri="{BB962C8B-B14F-4D97-AF65-F5344CB8AC3E}">
        <p14:creationId xmlns:p14="http://schemas.microsoft.com/office/powerpoint/2010/main" val="12114752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261E14A0-DF3F-4794-A0BC-C3453E369707}"/>
              </a:ext>
            </a:extLst>
          </p:cNvPr>
          <p:cNvSpPr txBox="1">
            <a:spLocks noChangeArrowheads="1"/>
          </p:cNvSpPr>
          <p:nvPr/>
        </p:nvSpPr>
        <p:spPr bwMode="auto">
          <a:xfrm>
            <a:off x="789373" y="963138"/>
            <a:ext cx="7875233" cy="4462760"/>
          </a:xfrm>
          <a:prstGeom prst="rect">
            <a:avLst/>
          </a:prstGeom>
          <a:noFill/>
          <a:ln>
            <a:noFill/>
          </a:ln>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sz="1600">
              <a:latin typeface="Calibri" pitchFamily="34" charset="0"/>
              <a:cs typeface="Calibri" pitchFamily="34" charset="0"/>
            </a:endParaRPr>
          </a:p>
          <a:p>
            <a:pPr eaLnBrk="1" hangingPunct="1">
              <a:defRPr/>
            </a:pPr>
            <a:r>
              <a:rPr lang="en-US">
                <a:latin typeface="Calibri" pitchFamily="34" charset="0"/>
                <a:cs typeface="Calibri" pitchFamily="34" charset="0"/>
              </a:rPr>
              <a:t>Ranking of UK universities can be determined by referring to the following:</a:t>
            </a:r>
          </a:p>
          <a:p>
            <a:pPr eaLnBrk="1" hangingPunct="1">
              <a:defRPr/>
            </a:pPr>
            <a:endParaRPr lang="en-US">
              <a:latin typeface="Calibri" pitchFamily="34" charset="0"/>
              <a:cs typeface="Calibri" pitchFamily="34" charset="0"/>
            </a:endParaRPr>
          </a:p>
          <a:p>
            <a:pPr marL="0" indent="0" eaLnBrk="1" hangingPunct="1">
              <a:defRPr/>
            </a:pPr>
            <a:r>
              <a:rPr lang="en-US" b="1">
                <a:latin typeface="Calibri" panose="020F0502020204030204" pitchFamily="34" charset="0"/>
                <a:cs typeface="Calibri" pitchFamily="34" charset="0"/>
              </a:rPr>
              <a:t>1) QS World Ranking</a:t>
            </a:r>
          </a:p>
          <a:p>
            <a:pPr marL="0" indent="0" eaLnBrk="1" hangingPunct="1">
              <a:defRPr/>
            </a:pPr>
            <a:r>
              <a:rPr lang="en-US">
                <a:latin typeface="Calibri" panose="020F0502020204030204" pitchFamily="34" charset="0"/>
                <a:cs typeface="Calibri" pitchFamily="34" charset="0"/>
                <a:hlinkClick r:id="rId3"/>
              </a:rPr>
              <a:t>https://www.topuniversities.com/university-rankings/world-university-rankings/2022</a:t>
            </a:r>
            <a:endParaRPr lang="en-US">
              <a:latin typeface="Calibri" pitchFamily="34" charset="0"/>
              <a:cs typeface="Calibri" pitchFamily="34" charset="0"/>
            </a:endParaRPr>
          </a:p>
          <a:p>
            <a:pPr eaLnBrk="1" hangingPunct="1">
              <a:defRPr/>
            </a:pPr>
            <a:endParaRPr lang="en-US">
              <a:latin typeface="Calibri" pitchFamily="34" charset="0"/>
              <a:cs typeface="Calibri" pitchFamily="34" charset="0"/>
            </a:endParaRPr>
          </a:p>
          <a:p>
            <a:pPr marL="0" indent="0" eaLnBrk="1" hangingPunct="1">
              <a:defRPr/>
            </a:pPr>
            <a:r>
              <a:rPr lang="en-US" b="1">
                <a:latin typeface="Calibri" panose="020F0502020204030204" pitchFamily="34" charset="0"/>
                <a:cs typeface="Calibri" pitchFamily="34" charset="0"/>
              </a:rPr>
              <a:t>2 ) Guardian League Table </a:t>
            </a:r>
          </a:p>
          <a:p>
            <a:pPr marL="0" indent="0" eaLnBrk="1" hangingPunct="1">
              <a:defRPr/>
            </a:pPr>
            <a:r>
              <a:rPr lang="en-US">
                <a:latin typeface="Calibri" pitchFamily="34" charset="0"/>
                <a:cs typeface="Calibri" pitchFamily="34" charset="0"/>
                <a:hlinkClick r:id="rId4"/>
              </a:rPr>
              <a:t>https://www.theguardian.com/education/ng-interactive/2020/sep/05/the-best-uk-universities-2021-league-table</a:t>
            </a:r>
            <a:endParaRPr lang="en-US">
              <a:latin typeface="Calibri" pitchFamily="34" charset="0"/>
              <a:cs typeface="Calibri" pitchFamily="34" charset="0"/>
            </a:endParaRPr>
          </a:p>
          <a:p>
            <a:pPr marL="0" indent="0" eaLnBrk="1" hangingPunct="1">
              <a:defRPr/>
            </a:pPr>
            <a:endParaRPr lang="en-US">
              <a:latin typeface="Calibri" pitchFamily="34" charset="0"/>
              <a:cs typeface="Calibri" pitchFamily="34" charset="0"/>
            </a:endParaRPr>
          </a:p>
          <a:p>
            <a:pPr marL="0" indent="0" eaLnBrk="1" hangingPunct="1">
              <a:defRPr/>
            </a:pPr>
            <a:r>
              <a:rPr lang="en-US" b="1">
                <a:latin typeface="Calibri" pitchFamily="34" charset="0"/>
                <a:cs typeface="Calibri" pitchFamily="34" charset="0"/>
              </a:rPr>
              <a:t>3) Times Good Rankings</a:t>
            </a:r>
          </a:p>
          <a:p>
            <a:pPr marL="0" indent="0" eaLnBrk="1" hangingPunct="1">
              <a:defRPr/>
            </a:pPr>
            <a:r>
              <a:rPr lang="en-US">
                <a:latin typeface="Calibri" pitchFamily="34" charset="0"/>
                <a:cs typeface="Calibri" pitchFamily="34" charset="0"/>
                <a:hlinkClick r:id="rId5"/>
              </a:rPr>
              <a:t>https://www.timeshighereducation.com/world-university-rankings/2021/world-ranking#!/page/0/length/25/sort_by/rank/sort_order/asc/cols/stats</a:t>
            </a:r>
            <a:endParaRPr lang="en-US">
              <a:latin typeface="Calibri" pitchFamily="34" charset="0"/>
              <a:cs typeface="Calibri" pitchFamily="34" charset="0"/>
            </a:endParaRPr>
          </a:p>
          <a:p>
            <a:pPr marL="0" indent="0" eaLnBrk="1" hangingPunct="1">
              <a:defRPr/>
            </a:pPr>
            <a:endParaRPr lang="en-US">
              <a:latin typeface="Calibri" pitchFamily="34" charset="0"/>
              <a:cs typeface="Calibri" pitchFamily="34" charset="0"/>
            </a:endParaRPr>
          </a:p>
          <a:p>
            <a:pPr marL="0" indent="0" eaLnBrk="1" hangingPunct="1">
              <a:defRPr/>
            </a:pPr>
            <a:endParaRPr lang="en-US" sz="1600" b="1">
              <a:latin typeface="Calibri" panose="020F0502020204030204" pitchFamily="34" charset="0"/>
              <a:cs typeface="Calibri" pitchFamily="34" charset="0"/>
            </a:endParaRPr>
          </a:p>
        </p:txBody>
      </p:sp>
      <p:sp>
        <p:nvSpPr>
          <p:cNvPr id="54275" name="Text Box 3"/>
          <p:cNvSpPr txBox="1">
            <a:spLocks noChangeArrowheads="1"/>
          </p:cNvSpPr>
          <p:nvPr/>
        </p:nvSpPr>
        <p:spPr bwMode="auto">
          <a:xfrm>
            <a:off x="183846" y="141542"/>
            <a:ext cx="61817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3399"/>
                </a:solidFill>
                <a:latin typeface="Constantia" panose="02030602050306030303" pitchFamily="18" charset="0"/>
              </a:rPr>
              <a:t>Ranking of UK Universities </a:t>
            </a:r>
          </a:p>
        </p:txBody>
      </p:sp>
      <p:sp>
        <p:nvSpPr>
          <p:cNvPr id="54276" name="Line 4"/>
          <p:cNvSpPr>
            <a:spLocks noChangeShapeType="1"/>
          </p:cNvSpPr>
          <p:nvPr/>
        </p:nvSpPr>
        <p:spPr bwMode="auto">
          <a:xfrm>
            <a:off x="0" y="764220"/>
            <a:ext cx="9906000" cy="0"/>
          </a:xfrm>
          <a:prstGeom prst="line">
            <a:avLst/>
          </a:prstGeom>
          <a:noFill/>
          <a:ln w="762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 name="Picture 1">
            <a:extLst>
              <a:ext uri="{FF2B5EF4-FFF2-40B4-BE49-F238E27FC236}">
                <a16:creationId xmlns:a16="http://schemas.microsoft.com/office/drawing/2014/main" id="{B60AF46E-5AD8-3202-C3EA-E6A517F7656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085" y="5936416"/>
            <a:ext cx="2220686" cy="921584"/>
          </a:xfrm>
          <a:prstGeom prst="rect">
            <a:avLst/>
          </a:prstGeom>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719138" y="323850"/>
            <a:ext cx="67484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chemeClr val="bg1"/>
                </a:solidFill>
                <a:latin typeface="Trebuchet MS" panose="020B0603020202020204" pitchFamily="34" charset="0"/>
                <a:cs typeface="Arial" panose="020B0604020202020204" pitchFamily="34" charset="0"/>
              </a:rPr>
              <a:t>Counselling Tips </a:t>
            </a:r>
          </a:p>
        </p:txBody>
      </p:sp>
      <p:sp>
        <p:nvSpPr>
          <p:cNvPr id="6" name="Text Box 2">
            <a:extLst>
              <a:ext uri="{FF2B5EF4-FFF2-40B4-BE49-F238E27FC236}">
                <a16:creationId xmlns:a16="http://schemas.microsoft.com/office/drawing/2014/main" id="{80BDCE1D-E9A3-4F60-9CE3-59128BDECA71}"/>
              </a:ext>
            </a:extLst>
          </p:cNvPr>
          <p:cNvSpPr txBox="1">
            <a:spLocks noChangeArrowheads="1"/>
          </p:cNvSpPr>
          <p:nvPr/>
        </p:nvSpPr>
        <p:spPr bwMode="auto">
          <a:xfrm>
            <a:off x="533400" y="870281"/>
            <a:ext cx="9144000" cy="5078313"/>
          </a:xfrm>
          <a:prstGeom prst="rect">
            <a:avLst/>
          </a:prstGeom>
          <a:noFill/>
          <a:ln>
            <a:noFill/>
          </a:ln>
        </p:spPr>
        <p:txBody>
          <a:bodyPr wrap="square">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Clr>
                <a:schemeClr val="tx1"/>
              </a:buClr>
              <a:buFont typeface="Wingdings" panose="05000000000000000000" pitchFamily="2" charset="2"/>
              <a:buNone/>
              <a:defRPr/>
            </a:pPr>
            <a:r>
              <a:rPr lang="en-US" altLang="en-US" sz="1800" b="1">
                <a:latin typeface="Calibri" panose="020F0502020204030204" pitchFamily="34" charset="0"/>
                <a:ea typeface="Calibri" panose="020F0502020204030204" pitchFamily="34" charset="0"/>
                <a:cs typeface="Calibri" panose="020F0502020204030204" pitchFamily="34" charset="0"/>
              </a:rPr>
              <a:t>1. We can recommend a student UK as an option if the profile shows that:</a:t>
            </a:r>
          </a:p>
          <a:p>
            <a:pPr algn="just" eaLnBrk="1" hangingPunct="1">
              <a:spcBef>
                <a:spcPct val="50000"/>
              </a:spcBef>
              <a:buClr>
                <a:schemeClr val="tx1"/>
              </a:buClr>
              <a:buFont typeface="Wingdings" panose="05000000000000000000" pitchFamily="2" charset="2"/>
              <a:buChar char="q"/>
              <a:defRPr/>
            </a:pPr>
            <a:r>
              <a:rPr lang="en-US" altLang="en-US" sz="1800">
                <a:latin typeface="Calibri" panose="020F0502020204030204" pitchFamily="34" charset="0"/>
                <a:ea typeface="Calibri" panose="020F0502020204030204" pitchFamily="34" charset="0"/>
                <a:cs typeface="Calibri" panose="020F0502020204030204" pitchFamily="34" charset="0"/>
              </a:rPr>
              <a:t>The student is looking for a one-year Masters course from a world class university.</a:t>
            </a:r>
          </a:p>
          <a:p>
            <a:pPr algn="just" eaLnBrk="1" hangingPunct="1">
              <a:spcBef>
                <a:spcPct val="50000"/>
              </a:spcBef>
              <a:buClr>
                <a:schemeClr val="tx1"/>
              </a:buClr>
              <a:buFont typeface="Wingdings" panose="05000000000000000000" pitchFamily="2" charset="2"/>
              <a:buChar char="q"/>
              <a:defRPr/>
            </a:pPr>
            <a:r>
              <a:rPr lang="en-US" altLang="en-US" sz="1800">
                <a:latin typeface="Calibri" panose="020F0502020204030204" pitchFamily="34" charset="0"/>
                <a:ea typeface="Calibri" panose="020F0502020204030204" pitchFamily="34" charset="0"/>
                <a:cs typeface="Calibri" panose="020F0502020204030204" pitchFamily="34" charset="0"/>
              </a:rPr>
              <a:t> The student is having a net budget of around INR 18 -19 lakhs.</a:t>
            </a:r>
          </a:p>
          <a:p>
            <a:pPr algn="just" eaLnBrk="1" hangingPunct="1">
              <a:spcBef>
                <a:spcPct val="50000"/>
              </a:spcBef>
              <a:buClr>
                <a:schemeClr val="tx1"/>
              </a:buClr>
              <a:buFont typeface="Wingdings" panose="05000000000000000000" pitchFamily="2" charset="2"/>
              <a:buChar char="q"/>
              <a:defRPr/>
            </a:pPr>
            <a:r>
              <a:rPr lang="en-US" altLang="en-US" sz="1800">
                <a:latin typeface="Calibri" panose="020F0502020204030204" pitchFamily="34" charset="0"/>
                <a:ea typeface="Calibri" panose="020F0502020204030204" pitchFamily="34" charset="0"/>
                <a:cs typeface="Calibri" panose="020F0502020204030204" pitchFamily="34" charset="0"/>
              </a:rPr>
              <a:t> The student is having good marks in English in 12</a:t>
            </a:r>
            <a:r>
              <a:rPr lang="en-US" altLang="en-US" sz="1800" baseline="30000">
                <a:latin typeface="Calibri" panose="020F0502020204030204" pitchFamily="34" charset="0"/>
                <a:ea typeface="Calibri" panose="020F0502020204030204" pitchFamily="34" charset="0"/>
                <a:cs typeface="Calibri" panose="020F0502020204030204" pitchFamily="34" charset="0"/>
              </a:rPr>
              <a:t>th</a:t>
            </a:r>
            <a:r>
              <a:rPr lang="en-US" altLang="en-US" sz="1800">
                <a:latin typeface="Calibri" panose="020F0502020204030204" pitchFamily="34" charset="0"/>
                <a:ea typeface="Calibri" panose="020F0502020204030204" pitchFamily="34" charset="0"/>
                <a:cs typeface="Calibri" panose="020F0502020204030204" pitchFamily="34" charset="0"/>
              </a:rPr>
              <a:t> standard or has studied in English Medium and does not want to take up an English proficiency test and wants to apply based on Medium of Instruction Letter.</a:t>
            </a:r>
          </a:p>
          <a:p>
            <a:pPr algn="just" eaLnBrk="1" hangingPunct="1">
              <a:spcBef>
                <a:spcPct val="50000"/>
              </a:spcBef>
              <a:buClr>
                <a:schemeClr val="tx1"/>
              </a:buClr>
              <a:buFont typeface="Wingdings" panose="05000000000000000000" pitchFamily="2" charset="2"/>
              <a:buChar char="q"/>
              <a:defRPr/>
            </a:pPr>
            <a:r>
              <a:rPr lang="en-US" altLang="en-US" sz="1800">
                <a:latin typeface="Calibri" panose="020F0502020204030204" pitchFamily="34" charset="0"/>
                <a:ea typeface="Calibri" panose="020F0502020204030204" pitchFamily="34" charset="0"/>
                <a:cs typeface="Calibri" panose="020F0502020204030204" pitchFamily="34" charset="0"/>
              </a:rPr>
              <a:t>The student is having gaps during or after completion of studies.</a:t>
            </a:r>
          </a:p>
          <a:p>
            <a:pPr algn="just" eaLnBrk="1" hangingPunct="1">
              <a:spcBef>
                <a:spcPct val="50000"/>
              </a:spcBef>
              <a:buClr>
                <a:schemeClr val="tx1"/>
              </a:buClr>
              <a:buFont typeface="Wingdings" panose="05000000000000000000" pitchFamily="2" charset="2"/>
              <a:buChar char="q"/>
              <a:defRPr/>
            </a:pPr>
            <a:r>
              <a:rPr lang="en-US" altLang="en-US" sz="1800">
                <a:latin typeface="Calibri" panose="020F0502020204030204" pitchFamily="34" charset="0"/>
                <a:ea typeface="Calibri" panose="020F0502020204030204" pitchFamily="34" charset="0"/>
                <a:cs typeface="Calibri" panose="020F0502020204030204" pitchFamily="34" charset="0"/>
              </a:rPr>
              <a:t> The students wishes to pursue a Masters degree, is married and wants to take the dependent </a:t>
            </a:r>
            <a:br>
              <a:rPr lang="en-US" altLang="en-US" sz="1800">
                <a:latin typeface="Calibri" panose="020F0502020204030204" pitchFamily="34" charset="0"/>
                <a:ea typeface="Calibri" panose="020F0502020204030204" pitchFamily="34" charset="0"/>
                <a:cs typeface="Calibri" panose="020F0502020204030204" pitchFamily="34" charset="0"/>
              </a:rPr>
            </a:br>
            <a:r>
              <a:rPr lang="en-US" altLang="en-US" sz="1800">
                <a:latin typeface="Calibri" panose="020F0502020204030204" pitchFamily="34" charset="0"/>
                <a:ea typeface="Calibri" panose="020F0502020204030204" pitchFamily="34" charset="0"/>
                <a:cs typeface="Calibri" panose="020F0502020204030204" pitchFamily="34" charset="0"/>
              </a:rPr>
              <a:t>  along with him.</a:t>
            </a:r>
          </a:p>
          <a:p>
            <a:pPr algn="just" eaLnBrk="1" hangingPunct="1">
              <a:spcBef>
                <a:spcPct val="50000"/>
              </a:spcBef>
              <a:buClr>
                <a:schemeClr val="tx1"/>
              </a:buClr>
              <a:buFont typeface="Wingdings" panose="05000000000000000000" pitchFamily="2" charset="2"/>
              <a:buChar char="q"/>
              <a:defRPr/>
            </a:pPr>
            <a:endParaRPr lang="en-US" altLang="en-US" sz="1600">
              <a:latin typeface="Calibri" panose="020F0502020204030204" pitchFamily="34" charset="0"/>
              <a:cs typeface="Calibri" panose="020F0502020204030204" pitchFamily="34" charset="0"/>
            </a:endParaRPr>
          </a:p>
          <a:p>
            <a:pPr algn="just" eaLnBrk="1" hangingPunct="1">
              <a:spcBef>
                <a:spcPct val="50000"/>
              </a:spcBef>
              <a:buClr>
                <a:schemeClr val="tx1"/>
              </a:buClr>
              <a:buNone/>
              <a:defRPr/>
            </a:pPr>
            <a:r>
              <a:rPr lang="en-US" altLang="en-US" sz="1800" b="1">
                <a:latin typeface="Calibri" panose="020F0502020204030204" pitchFamily="34" charset="0"/>
                <a:ea typeface="Calibri" panose="020F0502020204030204" pitchFamily="34" charset="0"/>
                <a:cs typeface="Calibri" panose="020F0502020204030204" pitchFamily="34" charset="0"/>
              </a:rPr>
              <a:t>2.</a:t>
            </a:r>
            <a:r>
              <a:rPr lang="en-US" altLang="en-US" sz="1800">
                <a:latin typeface="Calibri" panose="020F0502020204030204" pitchFamily="34" charset="0"/>
                <a:ea typeface="Calibri" panose="020F0502020204030204" pitchFamily="34" charset="0"/>
                <a:cs typeface="Calibri" panose="020F0502020204030204" pitchFamily="34" charset="0"/>
              </a:rPr>
              <a:t> </a:t>
            </a:r>
            <a:r>
              <a:rPr lang="en-US" altLang="en-US" sz="1800" b="1">
                <a:latin typeface="Calibri" panose="020F0502020204030204" pitchFamily="34" charset="0"/>
                <a:ea typeface="Calibri" panose="020F0502020204030204" pitchFamily="34" charset="0"/>
                <a:cs typeface="Calibri" panose="020F0502020204030204" pitchFamily="34" charset="0"/>
              </a:rPr>
              <a:t>Ranking of UK Universities</a:t>
            </a:r>
            <a:r>
              <a:rPr lang="en-US" altLang="en-US" sz="1800">
                <a:latin typeface="Calibri" panose="020F0502020204030204" pitchFamily="34" charset="0"/>
                <a:ea typeface="Calibri" panose="020F0502020204030204" pitchFamily="34" charset="0"/>
                <a:cs typeface="Calibri" panose="020F0502020204030204" pitchFamily="34" charset="0"/>
              </a:rPr>
              <a:t>:  The ranking of the universities may be checked from different sources, as per the previous slide.</a:t>
            </a:r>
            <a:endParaRPr lang="en-US" altLang="en-US" sz="1600">
              <a:latin typeface="Calibri" panose="020F0502020204030204" pitchFamily="34" charset="0"/>
              <a:ea typeface="Calibri" panose="020F0502020204030204" pitchFamily="34" charset="0"/>
              <a:cs typeface="Calibri" panose="020F0502020204030204" pitchFamily="34" charset="0"/>
            </a:endParaRPr>
          </a:p>
          <a:p>
            <a:pPr algn="just" eaLnBrk="1" hangingPunct="1">
              <a:spcBef>
                <a:spcPct val="50000"/>
              </a:spcBef>
              <a:buClr>
                <a:schemeClr val="tx1"/>
              </a:buClr>
              <a:buFont typeface="Wingdings" panose="05000000000000000000" pitchFamily="2" charset="2"/>
              <a:buNone/>
              <a:defRPr/>
            </a:pPr>
            <a:endParaRPr lang="en-US" altLang="en-US" sz="1600">
              <a:latin typeface="Calibri" panose="020F0502020204030204" pitchFamily="34" charset="0"/>
              <a:ea typeface="Calibri" panose="020F0502020204030204" pitchFamily="34" charset="0"/>
              <a:cs typeface="Calibri" panose="020F0502020204030204" pitchFamily="34" charset="0"/>
            </a:endParaRPr>
          </a:p>
          <a:p>
            <a:pPr algn="just" eaLnBrk="1" hangingPunct="1">
              <a:spcBef>
                <a:spcPct val="50000"/>
              </a:spcBef>
              <a:buClr>
                <a:schemeClr val="tx1"/>
              </a:buClr>
              <a:buFont typeface="Wingdings" panose="05000000000000000000" pitchFamily="2" charset="2"/>
              <a:buChar char="q"/>
              <a:defRPr/>
            </a:pPr>
            <a:endParaRPr lang="en-US" altLang="en-US" sz="1600">
              <a:latin typeface="Calibri" panose="020F0502020204030204" pitchFamily="34" charset="0"/>
              <a:cs typeface="Calibri" panose="020F0502020204030204" pitchFamily="34" charset="0"/>
            </a:endParaRPr>
          </a:p>
        </p:txBody>
      </p:sp>
      <p:sp>
        <p:nvSpPr>
          <p:cNvPr id="60421" name="Line 4"/>
          <p:cNvSpPr>
            <a:spLocks noChangeShapeType="1"/>
          </p:cNvSpPr>
          <p:nvPr/>
        </p:nvSpPr>
        <p:spPr bwMode="auto">
          <a:xfrm>
            <a:off x="0" y="738981"/>
            <a:ext cx="9906000" cy="0"/>
          </a:xfrm>
          <a:prstGeom prst="line">
            <a:avLst/>
          </a:prstGeom>
          <a:noFill/>
          <a:ln w="762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Text Box 3">
            <a:extLst>
              <a:ext uri="{FF2B5EF4-FFF2-40B4-BE49-F238E27FC236}">
                <a16:creationId xmlns:a16="http://schemas.microsoft.com/office/drawing/2014/main" id="{7DE7E04A-4AD0-4A19-9254-5B6A9FEF10AD}"/>
              </a:ext>
            </a:extLst>
          </p:cNvPr>
          <p:cNvSpPr txBox="1">
            <a:spLocks noChangeArrowheads="1"/>
          </p:cNvSpPr>
          <p:nvPr/>
        </p:nvSpPr>
        <p:spPr bwMode="auto">
          <a:xfrm>
            <a:off x="83074" y="62240"/>
            <a:ext cx="35390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3399"/>
                </a:solidFill>
                <a:latin typeface="Constantia" panose="02030602050306030303" pitchFamily="18" charset="0"/>
              </a:rPr>
              <a:t>Counseling Tips- UK</a:t>
            </a:r>
          </a:p>
        </p:txBody>
      </p:sp>
      <p:pic>
        <p:nvPicPr>
          <p:cNvPr id="2" name="Picture 1">
            <a:extLst>
              <a:ext uri="{FF2B5EF4-FFF2-40B4-BE49-F238E27FC236}">
                <a16:creationId xmlns:a16="http://schemas.microsoft.com/office/drawing/2014/main" id="{AAE32A1D-7F24-6D9E-0D75-2D5880F63D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85" y="5936416"/>
            <a:ext cx="2220686" cy="921584"/>
          </a:xfrm>
          <a:prstGeom prst="rect">
            <a:avLst/>
          </a:prstGeom>
        </p:spPr>
      </p:pic>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719138" y="323850"/>
            <a:ext cx="67484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chemeClr val="bg1"/>
                </a:solidFill>
                <a:latin typeface="Trebuchet MS" panose="020B0603020202020204" pitchFamily="34" charset="0"/>
                <a:cs typeface="Arial" panose="020B0604020202020204" pitchFamily="34" charset="0"/>
              </a:rPr>
              <a:t>Counselling Tips </a:t>
            </a:r>
          </a:p>
        </p:txBody>
      </p:sp>
      <p:sp>
        <p:nvSpPr>
          <p:cNvPr id="6" name="Text Box 2">
            <a:extLst>
              <a:ext uri="{FF2B5EF4-FFF2-40B4-BE49-F238E27FC236}">
                <a16:creationId xmlns:a16="http://schemas.microsoft.com/office/drawing/2014/main" id="{F2877656-F1E9-48F0-AB9C-7EEE94D7A232}"/>
              </a:ext>
            </a:extLst>
          </p:cNvPr>
          <p:cNvSpPr txBox="1">
            <a:spLocks noChangeArrowheads="1"/>
          </p:cNvSpPr>
          <p:nvPr/>
        </p:nvSpPr>
        <p:spPr bwMode="auto">
          <a:xfrm>
            <a:off x="625036" y="1307168"/>
            <a:ext cx="8247309" cy="4062651"/>
          </a:xfrm>
          <a:prstGeom prst="rect">
            <a:avLst/>
          </a:prstGeom>
          <a:noFill/>
          <a:ln>
            <a:noFill/>
          </a:ln>
        </p:spPr>
        <p:txBody>
          <a:bodyPr wrap="square">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Clr>
                <a:schemeClr val="tx1"/>
              </a:buClr>
              <a:buFont typeface="Wingdings" panose="05000000000000000000" pitchFamily="2" charset="2"/>
              <a:buNone/>
              <a:defRPr/>
            </a:pPr>
            <a:r>
              <a:rPr lang="en-US" altLang="en-US" sz="1600" b="1">
                <a:latin typeface="Calibri" panose="020F0502020204030204" pitchFamily="34" charset="0"/>
              </a:rPr>
              <a:t>3. </a:t>
            </a:r>
            <a:r>
              <a:rPr lang="en-US" altLang="en-US" sz="1800">
                <a:latin typeface="Calibri" panose="020F0502020204030204" pitchFamily="34" charset="0"/>
                <a:ea typeface="Calibri" panose="020F0502020204030204" pitchFamily="34" charset="0"/>
                <a:cs typeface="Calibri" panose="020F0502020204030204" pitchFamily="34" charset="0"/>
              </a:rPr>
              <a:t>If a student is looking for high ranked Universities but does not meet the Entry Criteria then, </a:t>
            </a:r>
            <a:r>
              <a:rPr lang="en-US" altLang="en-US" sz="1800" b="1">
                <a:latin typeface="Calibri" panose="020F0502020204030204" pitchFamily="34" charset="0"/>
                <a:ea typeface="Calibri" panose="020F0502020204030204" pitchFamily="34" charset="0"/>
                <a:cs typeface="Calibri" panose="020F0502020204030204" pitchFamily="34" charset="0"/>
              </a:rPr>
              <a:t>we can suggest admission through Foundation and Pre-Masters courses </a:t>
            </a:r>
            <a:r>
              <a:rPr lang="en-US" altLang="en-US" sz="1800">
                <a:latin typeface="Calibri" panose="020F0502020204030204" pitchFamily="34" charset="0"/>
                <a:ea typeface="Calibri" panose="020F0502020204030204" pitchFamily="34" charset="0"/>
                <a:cs typeface="Calibri" panose="020F0502020204030204" pitchFamily="34" charset="0"/>
              </a:rPr>
              <a:t>offered by Pathway providers like INTO Partnerships, Kaplan International Colleges, </a:t>
            </a:r>
            <a:r>
              <a:rPr lang="en-US" altLang="en-US" sz="1800" err="1">
                <a:latin typeface="Calibri" panose="020F0502020204030204" pitchFamily="34" charset="0"/>
                <a:ea typeface="Calibri" panose="020F0502020204030204" pitchFamily="34" charset="0"/>
                <a:cs typeface="Calibri" panose="020F0502020204030204" pitchFamily="34" charset="0"/>
              </a:rPr>
              <a:t>Navitas</a:t>
            </a:r>
            <a:r>
              <a:rPr lang="en-US" altLang="en-US" sz="1800">
                <a:latin typeface="Calibri" panose="020F0502020204030204" pitchFamily="34" charset="0"/>
                <a:ea typeface="Calibri" panose="020F0502020204030204" pitchFamily="34" charset="0"/>
                <a:cs typeface="Calibri" panose="020F0502020204030204" pitchFamily="34" charset="0"/>
              </a:rPr>
              <a:t>, Study Group or Cambridge Education Group which offer progression into Bachelor’s degree after Foundation and Master’s degree after successfully completing the Pre-masters at high ranked Universities.</a:t>
            </a:r>
          </a:p>
          <a:p>
            <a:pPr algn="just" eaLnBrk="1" hangingPunct="1">
              <a:spcBef>
                <a:spcPct val="50000"/>
              </a:spcBef>
              <a:buClr>
                <a:schemeClr val="tx1"/>
              </a:buClr>
              <a:buFont typeface="Wingdings" panose="05000000000000000000" pitchFamily="2" charset="2"/>
              <a:buNone/>
              <a:defRPr/>
            </a:pPr>
            <a:endParaRPr lang="en-US" altLang="en-US" sz="1800">
              <a:latin typeface="Calibri" panose="020F0502020204030204" pitchFamily="34" charset="0"/>
              <a:ea typeface="Calibri" panose="020F0502020204030204" pitchFamily="34" charset="0"/>
              <a:cs typeface="Calibri" panose="020F0502020204030204" pitchFamily="34" charset="0"/>
            </a:endParaRPr>
          </a:p>
          <a:p>
            <a:pPr algn="just" eaLnBrk="1" hangingPunct="1">
              <a:spcBef>
                <a:spcPct val="50000"/>
              </a:spcBef>
              <a:buClr>
                <a:schemeClr val="tx1"/>
              </a:buClr>
              <a:buFont typeface="Wingdings" panose="05000000000000000000" pitchFamily="2" charset="2"/>
              <a:buNone/>
              <a:defRPr/>
            </a:pPr>
            <a:r>
              <a:rPr lang="en-US" altLang="en-US" sz="1800" b="1">
                <a:latin typeface="Calibri" panose="020F0502020204030204" pitchFamily="34" charset="0"/>
                <a:ea typeface="Calibri" panose="020F0502020204030204" pitchFamily="34" charset="0"/>
                <a:cs typeface="Calibri" panose="020F0502020204030204" pitchFamily="34" charset="0"/>
              </a:rPr>
              <a:t>4. </a:t>
            </a:r>
            <a:r>
              <a:rPr lang="en-US" altLang="en-US" sz="1800">
                <a:latin typeface="Calibri" panose="020F0502020204030204" pitchFamily="34" charset="0"/>
                <a:ea typeface="Calibri" panose="020F0502020204030204" pitchFamily="34" charset="0"/>
                <a:cs typeface="Calibri" panose="020F0502020204030204" pitchFamily="34" charset="0"/>
              </a:rPr>
              <a:t>If the student is marginally missing the entry requirements of highly ranked universities then the above-mentioned pathway providers also </a:t>
            </a:r>
            <a:r>
              <a:rPr lang="en-US" altLang="en-US" sz="1800" b="1">
                <a:latin typeface="Calibri" panose="020F0502020204030204" pitchFamily="34" charset="0"/>
                <a:ea typeface="Calibri" panose="020F0502020204030204" pitchFamily="34" charset="0"/>
                <a:cs typeface="Calibri" panose="020F0502020204030204" pitchFamily="34" charset="0"/>
              </a:rPr>
              <a:t>offer a Year One entry called: International Diploma at undergraduate level</a:t>
            </a:r>
            <a:r>
              <a:rPr lang="en-US" altLang="en-US" sz="1800">
                <a:latin typeface="Calibri" panose="020F0502020204030204" pitchFamily="34" charset="0"/>
                <a:ea typeface="Calibri" panose="020F0502020204030204" pitchFamily="34" charset="0"/>
                <a:cs typeface="Calibri" panose="020F0502020204030204" pitchFamily="34" charset="0"/>
              </a:rPr>
              <a:t> for few courses leading to direct progression into the second year of a Bachelor’s degree in some of their respective universities. </a:t>
            </a:r>
          </a:p>
          <a:p>
            <a:pPr algn="just" eaLnBrk="1" hangingPunct="1">
              <a:spcBef>
                <a:spcPct val="50000"/>
              </a:spcBef>
              <a:buClr>
                <a:schemeClr val="tx1"/>
              </a:buClr>
              <a:buFont typeface="Wingdings" panose="05000000000000000000" pitchFamily="2" charset="2"/>
              <a:buNone/>
              <a:defRPr/>
            </a:pPr>
            <a:endParaRPr lang="en-US" altLang="en-US" sz="1600">
              <a:latin typeface="Calibri" panose="020F0502020204030204" pitchFamily="34" charset="0"/>
            </a:endParaRPr>
          </a:p>
        </p:txBody>
      </p:sp>
      <p:sp>
        <p:nvSpPr>
          <p:cNvPr id="64517" name="Line 4"/>
          <p:cNvSpPr>
            <a:spLocks noChangeShapeType="1"/>
          </p:cNvSpPr>
          <p:nvPr/>
        </p:nvSpPr>
        <p:spPr bwMode="auto">
          <a:xfrm>
            <a:off x="0" y="717838"/>
            <a:ext cx="9906000" cy="0"/>
          </a:xfrm>
          <a:prstGeom prst="line">
            <a:avLst/>
          </a:prstGeom>
          <a:noFill/>
          <a:ln w="762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Text Box 3">
            <a:extLst>
              <a:ext uri="{FF2B5EF4-FFF2-40B4-BE49-F238E27FC236}">
                <a16:creationId xmlns:a16="http://schemas.microsoft.com/office/drawing/2014/main" id="{A5A602E9-F4D3-4FA8-97E0-898314308F29}"/>
              </a:ext>
            </a:extLst>
          </p:cNvPr>
          <p:cNvSpPr txBox="1">
            <a:spLocks noChangeArrowheads="1"/>
          </p:cNvSpPr>
          <p:nvPr/>
        </p:nvSpPr>
        <p:spPr bwMode="auto">
          <a:xfrm>
            <a:off x="128109" y="41563"/>
            <a:ext cx="46205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3399"/>
                </a:solidFill>
                <a:latin typeface="Constantia" panose="02030602050306030303" pitchFamily="18" charset="0"/>
              </a:rPr>
              <a:t>Counseling Tips- UK</a:t>
            </a:r>
          </a:p>
        </p:txBody>
      </p:sp>
      <p:pic>
        <p:nvPicPr>
          <p:cNvPr id="2" name="Picture 1">
            <a:extLst>
              <a:ext uri="{FF2B5EF4-FFF2-40B4-BE49-F238E27FC236}">
                <a16:creationId xmlns:a16="http://schemas.microsoft.com/office/drawing/2014/main" id="{E5E89A16-09F7-D162-286F-D33F4D71C2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85" y="5936416"/>
            <a:ext cx="2220686" cy="921584"/>
          </a:xfrm>
          <a:prstGeom prst="rect">
            <a:avLst/>
          </a:prstGeom>
        </p:spPr>
      </p:pic>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719138" y="323850"/>
            <a:ext cx="67484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chemeClr val="bg1"/>
                </a:solidFill>
                <a:latin typeface="Trebuchet MS" panose="020B0603020202020204" pitchFamily="34" charset="0"/>
                <a:cs typeface="Arial" panose="020B0604020202020204" pitchFamily="34" charset="0"/>
              </a:rPr>
              <a:t>Counselling Tips </a:t>
            </a:r>
          </a:p>
        </p:txBody>
      </p:sp>
      <p:sp>
        <p:nvSpPr>
          <p:cNvPr id="6" name="Text Box 2">
            <a:extLst>
              <a:ext uri="{FF2B5EF4-FFF2-40B4-BE49-F238E27FC236}">
                <a16:creationId xmlns:a16="http://schemas.microsoft.com/office/drawing/2014/main" id="{27355541-844A-48E6-BBA9-C9238FFFDBE2}"/>
              </a:ext>
            </a:extLst>
          </p:cNvPr>
          <p:cNvSpPr txBox="1">
            <a:spLocks noChangeArrowheads="1"/>
          </p:cNvSpPr>
          <p:nvPr/>
        </p:nvSpPr>
        <p:spPr bwMode="auto">
          <a:xfrm>
            <a:off x="612606" y="927254"/>
            <a:ext cx="8229600" cy="4878259"/>
          </a:xfrm>
          <a:prstGeom prst="rect">
            <a:avLst/>
          </a:prstGeom>
          <a:noFill/>
          <a:ln>
            <a:noFill/>
          </a:ln>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Clr>
                <a:schemeClr val="tx1"/>
              </a:buClr>
              <a:buFont typeface="Wingdings" panose="05000000000000000000" pitchFamily="2" charset="2"/>
              <a:buNone/>
              <a:defRPr/>
            </a:pPr>
            <a:r>
              <a:rPr lang="en-US" altLang="en-US" sz="1800" b="1">
                <a:latin typeface="Calibri" panose="020F0502020204030204" pitchFamily="34" charset="0"/>
                <a:cs typeface="Calibri" panose="020F0502020204030204" pitchFamily="34" charset="0"/>
              </a:rPr>
              <a:t>5</a:t>
            </a:r>
            <a:r>
              <a:rPr lang="en-US" altLang="en-US" sz="1800">
                <a:latin typeface="Calibri" panose="020F0502020204030204" pitchFamily="34" charset="0"/>
                <a:cs typeface="Calibri" panose="020F0502020204030204" pitchFamily="34" charset="0"/>
              </a:rPr>
              <a:t>. </a:t>
            </a:r>
            <a:r>
              <a:rPr lang="en-US" altLang="en-US" sz="1800" err="1">
                <a:latin typeface="Calibri" panose="020F0502020204030204" pitchFamily="34" charset="0"/>
                <a:ea typeface="Calibri" panose="020F0502020204030204" pitchFamily="34" charset="0"/>
                <a:cs typeface="Calibri" panose="020F0502020204030204" pitchFamily="34" charset="0"/>
              </a:rPr>
              <a:t>i</a:t>
            </a:r>
            <a:r>
              <a:rPr lang="en-US" altLang="en-US" sz="1800">
                <a:latin typeface="Calibri" panose="020F0502020204030204" pitchFamily="34" charset="0"/>
                <a:ea typeface="Calibri" panose="020F0502020204030204" pitchFamily="34" charset="0"/>
                <a:cs typeface="Calibri" panose="020F0502020204030204" pitchFamily="34" charset="0"/>
              </a:rPr>
              <a:t>) We should suggest the student, once in the UK, to </a:t>
            </a:r>
            <a:r>
              <a:rPr lang="en-US" altLang="en-US" sz="1800" b="1">
                <a:latin typeface="Calibri" panose="020F0502020204030204" pitchFamily="34" charset="0"/>
                <a:ea typeface="Calibri" panose="020F0502020204030204" pitchFamily="34" charset="0"/>
                <a:cs typeface="Calibri" panose="020F0502020204030204" pitchFamily="34" charset="0"/>
              </a:rPr>
              <a:t>Register with the Career Placement </a:t>
            </a:r>
            <a:r>
              <a:rPr lang="en-US" altLang="en-US" sz="1800">
                <a:latin typeface="Calibri" panose="020F0502020204030204" pitchFamily="34" charset="0"/>
                <a:ea typeface="Calibri" panose="020F0502020204030204" pitchFamily="34" charset="0"/>
                <a:cs typeface="Calibri" panose="020F0502020204030204" pitchFamily="34" charset="0"/>
              </a:rPr>
              <a:t>department of the University for assistance for full time and part time jobs. The student  </a:t>
            </a:r>
            <a:r>
              <a:rPr lang="en-US" altLang="en-US" sz="1800" b="1">
                <a:latin typeface="Calibri" panose="020F0502020204030204" pitchFamily="34" charset="0"/>
                <a:ea typeface="Calibri" panose="020F0502020204030204" pitchFamily="34" charset="0"/>
                <a:cs typeface="Calibri" panose="020F0502020204030204" pitchFamily="34" charset="0"/>
              </a:rPr>
              <a:t>should start searching for Graduate level jobs in UK from the beginning </a:t>
            </a:r>
            <a:r>
              <a:rPr lang="en-US" altLang="en-US" sz="1800">
                <a:latin typeface="Calibri" panose="020F0502020204030204" pitchFamily="34" charset="0"/>
                <a:ea typeface="Calibri" panose="020F0502020204030204" pitchFamily="34" charset="0"/>
                <a:cs typeface="Calibri" panose="020F0502020204030204" pitchFamily="34" charset="0"/>
              </a:rPr>
              <a:t>so that he/she will find a suitable job by the end of the course.</a:t>
            </a:r>
          </a:p>
          <a:p>
            <a:pPr algn="just" eaLnBrk="1" hangingPunct="1">
              <a:spcBef>
                <a:spcPct val="50000"/>
              </a:spcBef>
              <a:buClr>
                <a:schemeClr val="tx1"/>
              </a:buClr>
              <a:buFont typeface="Wingdings" panose="05000000000000000000" pitchFamily="2" charset="2"/>
              <a:buNone/>
              <a:defRPr/>
            </a:pPr>
            <a:r>
              <a:rPr lang="en-US" altLang="en-US" sz="1800">
                <a:latin typeface="Calibri" panose="020F0502020204030204" pitchFamily="34" charset="0"/>
                <a:ea typeface="Calibri" panose="020F0502020204030204" pitchFamily="34" charset="0"/>
                <a:cs typeface="Calibri" panose="020F0502020204030204" pitchFamily="34" charset="0"/>
              </a:rPr>
              <a:t>    ii) The focus of the search should only be for UKVI registered Employers having a license to sponsor international candidates. UKVI maintains a Register of Tier 2 sponsors and currently there are </a:t>
            </a:r>
            <a:r>
              <a:rPr lang="en-IN" altLang="en-US" sz="1800" b="1">
                <a:latin typeface="Calibri" panose="020F0502020204030204" pitchFamily="34" charset="0"/>
                <a:ea typeface="Calibri" panose="020F0502020204030204" pitchFamily="34" charset="0"/>
                <a:cs typeface="Calibri" panose="020F0502020204030204" pitchFamily="34" charset="0"/>
              </a:rPr>
              <a:t>30,834 </a:t>
            </a:r>
            <a:r>
              <a:rPr lang="en-US" altLang="en-US" sz="1800">
                <a:latin typeface="Calibri" panose="020F0502020204030204" pitchFamily="34" charset="0"/>
                <a:ea typeface="Calibri" panose="020F0502020204030204" pitchFamily="34" charset="0"/>
                <a:cs typeface="Calibri" panose="020F0502020204030204" pitchFamily="34" charset="0"/>
              </a:rPr>
              <a:t>employers registered with UKVI who need skilled people for their work and  are ready to recruit candidates.</a:t>
            </a:r>
          </a:p>
          <a:p>
            <a:pPr eaLnBrk="1" hangingPunct="1">
              <a:spcBef>
                <a:spcPct val="50000"/>
              </a:spcBef>
              <a:buClr>
                <a:schemeClr val="tx1"/>
              </a:buClr>
              <a:buFont typeface="Wingdings" panose="05000000000000000000" pitchFamily="2" charset="2"/>
              <a:buNone/>
              <a:defRPr/>
            </a:pPr>
            <a:r>
              <a:rPr lang="en-US" altLang="en-US" sz="1800">
                <a:latin typeface="Calibri" panose="020F0502020204030204" pitchFamily="34" charset="0"/>
                <a:ea typeface="Calibri" panose="020F0502020204030204" pitchFamily="34" charset="0"/>
                <a:cs typeface="Calibri" panose="020F0502020204030204" pitchFamily="34" charset="0"/>
              </a:rPr>
              <a:t>    Link for Register of Sponsors :  </a:t>
            </a:r>
            <a:r>
              <a:rPr lang="en-IN" sz="1600">
                <a:hlinkClick r:id="rId3"/>
              </a:rPr>
              <a:t>https://assets.publishing.service.gov.uk/government/uploads/system/uploads/attachment_data/file/859226/2020-01-20_Tier_2_5_Register_of_Sponsors.pdf</a:t>
            </a:r>
            <a:endParaRPr lang="en-IN" sz="1600"/>
          </a:p>
          <a:p>
            <a:pPr eaLnBrk="1" hangingPunct="1">
              <a:spcBef>
                <a:spcPct val="50000"/>
              </a:spcBef>
              <a:buClr>
                <a:schemeClr val="tx1"/>
              </a:buClr>
              <a:buFont typeface="Wingdings" panose="05000000000000000000" pitchFamily="2" charset="2"/>
              <a:buNone/>
              <a:defRPr/>
            </a:pPr>
            <a:r>
              <a:rPr lang="en-US" altLang="en-US" sz="1800">
                <a:latin typeface="Calibri" panose="020F0502020204030204" pitchFamily="34" charset="0"/>
                <a:ea typeface="Calibri" panose="020F0502020204030204" pitchFamily="34" charset="0"/>
                <a:cs typeface="Calibri" panose="020F0502020204030204" pitchFamily="34" charset="0"/>
              </a:rPr>
              <a:t>iii) The student should also search for jobs online at Live Graduate Level Jobs. Engineers are in the shortage occupation list and UK need good skilled engineers who can contribute to the growth of the economy. Overall if the student is given proper guidance and is proactive, the chances of getting a good job after completion of studies are very bright.</a:t>
            </a:r>
          </a:p>
        </p:txBody>
      </p:sp>
      <p:sp>
        <p:nvSpPr>
          <p:cNvPr id="62469" name="Line 4"/>
          <p:cNvSpPr>
            <a:spLocks noChangeShapeType="1"/>
          </p:cNvSpPr>
          <p:nvPr/>
        </p:nvSpPr>
        <p:spPr bwMode="auto">
          <a:xfrm>
            <a:off x="0" y="738981"/>
            <a:ext cx="9906000" cy="0"/>
          </a:xfrm>
          <a:prstGeom prst="line">
            <a:avLst/>
          </a:prstGeom>
          <a:noFill/>
          <a:ln w="762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Text Box 3">
            <a:extLst>
              <a:ext uri="{FF2B5EF4-FFF2-40B4-BE49-F238E27FC236}">
                <a16:creationId xmlns:a16="http://schemas.microsoft.com/office/drawing/2014/main" id="{B68B7E70-DCD5-494E-A432-1B54387AB7A8}"/>
              </a:ext>
            </a:extLst>
          </p:cNvPr>
          <p:cNvSpPr txBox="1">
            <a:spLocks noChangeArrowheads="1"/>
          </p:cNvSpPr>
          <p:nvPr/>
        </p:nvSpPr>
        <p:spPr bwMode="auto">
          <a:xfrm>
            <a:off x="230820" y="62240"/>
            <a:ext cx="50247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3399"/>
                </a:solidFill>
                <a:latin typeface="Constantia" panose="02030602050306030303" pitchFamily="18" charset="0"/>
              </a:rPr>
              <a:t>Counseling Tips- UK</a:t>
            </a:r>
          </a:p>
        </p:txBody>
      </p:sp>
      <p:pic>
        <p:nvPicPr>
          <p:cNvPr id="2" name="Picture 1">
            <a:extLst>
              <a:ext uri="{FF2B5EF4-FFF2-40B4-BE49-F238E27FC236}">
                <a16:creationId xmlns:a16="http://schemas.microsoft.com/office/drawing/2014/main" id="{5394B476-7682-CB5D-55F7-B97EA6AE64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85" y="5936416"/>
            <a:ext cx="2220686" cy="921584"/>
          </a:xfrm>
          <a:prstGeom prst="rect">
            <a:avLst/>
          </a:prstGeom>
        </p:spPr>
      </p:pic>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
          <p:cNvSpPr>
            <a:spLocks noChangeArrowheads="1"/>
          </p:cNvSpPr>
          <p:nvPr/>
        </p:nvSpPr>
        <p:spPr bwMode="auto">
          <a:xfrm>
            <a:off x="482435" y="2084338"/>
            <a:ext cx="910093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7200" b="1">
                <a:solidFill>
                  <a:srgbClr val="0070C0"/>
                </a:solidFill>
                <a:latin typeface="Calibri" panose="020F0502020204030204" pitchFamily="34" charset="0"/>
                <a:cs typeface="Arial" panose="020B0604020202020204" pitchFamily="34" charset="0"/>
              </a:rPr>
              <a:t>Our University Tie Up’s in UK</a:t>
            </a:r>
          </a:p>
        </p:txBody>
      </p:sp>
      <p:sp>
        <p:nvSpPr>
          <p:cNvPr id="66563" name="Line 4"/>
          <p:cNvSpPr>
            <a:spLocks noChangeShapeType="1"/>
          </p:cNvSpPr>
          <p:nvPr/>
        </p:nvSpPr>
        <p:spPr bwMode="auto">
          <a:xfrm>
            <a:off x="0" y="1219200"/>
            <a:ext cx="9906000" cy="0"/>
          </a:xfrm>
          <a:prstGeom prst="line">
            <a:avLst/>
          </a:prstGeom>
          <a:noFill/>
          <a:ln w="762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64" name="Line 4"/>
          <p:cNvSpPr>
            <a:spLocks noChangeShapeType="1"/>
          </p:cNvSpPr>
          <p:nvPr/>
        </p:nvSpPr>
        <p:spPr bwMode="auto">
          <a:xfrm>
            <a:off x="0" y="5257800"/>
            <a:ext cx="9906000" cy="0"/>
          </a:xfrm>
          <a:prstGeom prst="line">
            <a:avLst/>
          </a:prstGeom>
          <a:noFill/>
          <a:ln w="762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 name="Picture 1">
            <a:extLst>
              <a:ext uri="{FF2B5EF4-FFF2-40B4-BE49-F238E27FC236}">
                <a16:creationId xmlns:a16="http://schemas.microsoft.com/office/drawing/2014/main" id="{94B87B96-4988-7B4B-3017-ED3161E133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85" y="5936416"/>
            <a:ext cx="2220686" cy="921584"/>
          </a:xfrm>
          <a:prstGeom prst="rect">
            <a:avLst/>
          </a:prstGeom>
        </p:spPr>
      </p:pic>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719138" y="323850"/>
            <a:ext cx="67484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nl-NL" altLang="en-US" sz="2400" b="1">
                <a:solidFill>
                  <a:schemeClr val="bg1"/>
                </a:solidFill>
                <a:latin typeface="Trebuchet MS" panose="020B0603020202020204" pitchFamily="34" charset="0"/>
                <a:cs typeface="Arial" panose="020B0604020202020204" pitchFamily="34" charset="0"/>
              </a:rPr>
              <a:t>UNIVERSITY TIE UP’s IN  UK</a:t>
            </a:r>
            <a:endParaRPr lang="en-US" altLang="en-US" sz="2400" b="1">
              <a:solidFill>
                <a:schemeClr val="bg1"/>
              </a:solidFill>
              <a:latin typeface="Trebuchet MS" panose="020B0603020202020204" pitchFamily="34" charset="0"/>
              <a:cs typeface="Arial" panose="020B0604020202020204" pitchFamily="34" charset="0"/>
            </a:endParaRPr>
          </a:p>
        </p:txBody>
      </p:sp>
      <p:sp>
        <p:nvSpPr>
          <p:cNvPr id="68614" name="Line 4"/>
          <p:cNvSpPr>
            <a:spLocks noChangeShapeType="1"/>
          </p:cNvSpPr>
          <p:nvPr/>
        </p:nvSpPr>
        <p:spPr bwMode="auto">
          <a:xfrm>
            <a:off x="-16778" y="533400"/>
            <a:ext cx="9906000" cy="0"/>
          </a:xfrm>
          <a:prstGeom prst="line">
            <a:avLst/>
          </a:prstGeom>
          <a:noFill/>
          <a:ln w="762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Text Box 3">
            <a:extLst>
              <a:ext uri="{FF2B5EF4-FFF2-40B4-BE49-F238E27FC236}">
                <a16:creationId xmlns:a16="http://schemas.microsoft.com/office/drawing/2014/main" id="{56F2D86A-5C82-432B-99CF-A6B6B82D4562}"/>
              </a:ext>
            </a:extLst>
          </p:cNvPr>
          <p:cNvSpPr txBox="1">
            <a:spLocks noChangeArrowheads="1"/>
          </p:cNvSpPr>
          <p:nvPr/>
        </p:nvSpPr>
        <p:spPr bwMode="auto">
          <a:xfrm>
            <a:off x="104048" y="0"/>
            <a:ext cx="57162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3399"/>
                </a:solidFill>
                <a:latin typeface="Constantia" panose="02030602050306030303" pitchFamily="18" charset="0"/>
                <a:cs typeface="Calibri" panose="020F0502020204030204" pitchFamily="34" charset="0"/>
              </a:rPr>
              <a:t>List of Represented Universities</a:t>
            </a:r>
          </a:p>
        </p:txBody>
      </p:sp>
      <p:graphicFrame>
        <p:nvGraphicFramePr>
          <p:cNvPr id="3" name="Table 2">
            <a:extLst>
              <a:ext uri="{FF2B5EF4-FFF2-40B4-BE49-F238E27FC236}">
                <a16:creationId xmlns:a16="http://schemas.microsoft.com/office/drawing/2014/main" id="{5184E38F-E629-4A28-A284-A771D7106763}"/>
              </a:ext>
            </a:extLst>
          </p:cNvPr>
          <p:cNvGraphicFramePr>
            <a:graphicFrameLocks noGrp="1"/>
          </p:cNvGraphicFramePr>
          <p:nvPr>
            <p:extLst>
              <p:ext uri="{D42A27DB-BD31-4B8C-83A1-F6EECF244321}">
                <p14:modId xmlns:p14="http://schemas.microsoft.com/office/powerpoint/2010/main" val="2100706812"/>
              </p:ext>
            </p:extLst>
          </p:nvPr>
        </p:nvGraphicFramePr>
        <p:xfrm>
          <a:off x="470393" y="719810"/>
          <a:ext cx="8814123" cy="5795132"/>
        </p:xfrm>
        <a:graphic>
          <a:graphicData uri="http://schemas.openxmlformats.org/drawingml/2006/table">
            <a:tbl>
              <a:tblPr>
                <a:tableStyleId>{5C22544A-7EE6-4342-B048-85BDC9FD1C3A}</a:tableStyleId>
              </a:tblPr>
              <a:tblGrid>
                <a:gridCol w="835709">
                  <a:extLst>
                    <a:ext uri="{9D8B030D-6E8A-4147-A177-3AD203B41FA5}">
                      <a16:colId xmlns:a16="http://schemas.microsoft.com/office/drawing/2014/main" val="31699150"/>
                    </a:ext>
                  </a:extLst>
                </a:gridCol>
                <a:gridCol w="7978414">
                  <a:extLst>
                    <a:ext uri="{9D8B030D-6E8A-4147-A177-3AD203B41FA5}">
                      <a16:colId xmlns:a16="http://schemas.microsoft.com/office/drawing/2014/main" val="772521167"/>
                    </a:ext>
                  </a:extLst>
                </a:gridCol>
              </a:tblGrid>
              <a:tr h="305007">
                <a:tc>
                  <a:txBody>
                    <a:bodyPr/>
                    <a:lstStyle/>
                    <a:p>
                      <a:pPr algn="ctr" fontAlgn="ctr"/>
                      <a:r>
                        <a:rPr lang="en-IN" sz="1100" u="none" strike="noStrike">
                          <a:solidFill>
                            <a:schemeClr val="tx1"/>
                          </a:solidFill>
                          <a:effectLst/>
                        </a:rPr>
                        <a:t>Sr. No.</a:t>
                      </a:r>
                      <a:endParaRPr lang="en-IN" sz="1100" b="0" i="0" u="none" strike="noStrike">
                        <a:solidFill>
                          <a:schemeClr val="tx1"/>
                        </a:solidFill>
                        <a:effectLst/>
                        <a:latin typeface="Calibri" panose="020F0502020204030204" pitchFamily="34" charset="0"/>
                      </a:endParaRPr>
                    </a:p>
                  </a:txBody>
                  <a:tcPr marL="9525" marR="9525" marT="9525" marB="0" anchor="ctr"/>
                </a:tc>
                <a:tc>
                  <a:txBody>
                    <a:bodyPr/>
                    <a:lstStyle/>
                    <a:p>
                      <a:pPr algn="l" fontAlgn="b"/>
                      <a:r>
                        <a:rPr lang="en-IN" sz="1100" u="none" strike="noStrike">
                          <a:solidFill>
                            <a:schemeClr val="tx1"/>
                          </a:solidFill>
                          <a:effectLst/>
                        </a:rPr>
                        <a:t>Name of the Institution</a:t>
                      </a:r>
                      <a:endParaRPr lang="en-IN" sz="1100" b="0" i="0" u="none" strike="noStrike">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22500180"/>
                  </a:ext>
                </a:extLst>
              </a:tr>
              <a:tr h="305007">
                <a:tc>
                  <a:txBody>
                    <a:bodyPr/>
                    <a:lstStyle/>
                    <a:p>
                      <a:pPr algn="ctr" fontAlgn="b"/>
                      <a:r>
                        <a:rPr lang="en-IN" sz="1100" b="0" i="0" u="none" strike="noStrike">
                          <a:solidFill>
                            <a:schemeClr val="tx1"/>
                          </a:solidFill>
                          <a:effectLst/>
                          <a:latin typeface="Calibri"/>
                        </a:rPr>
                        <a:t>1</a:t>
                      </a:r>
                    </a:p>
                  </a:txBody>
                  <a:tcPr marL="0" marR="0" marT="0" marB="0" anchor="ctr"/>
                </a:tc>
                <a:tc>
                  <a:txBody>
                    <a:bodyPr/>
                    <a:lstStyle/>
                    <a:p>
                      <a:pPr algn="l" fontAlgn="b"/>
                      <a:r>
                        <a:rPr lang="en-IN" sz="1100" b="0" i="0" u="none" strike="noStrike">
                          <a:solidFill>
                            <a:schemeClr val="tx1"/>
                          </a:solidFill>
                          <a:effectLst/>
                          <a:latin typeface="Calibri"/>
                        </a:rPr>
                        <a:t>University of Bristol</a:t>
                      </a:r>
                    </a:p>
                  </a:txBody>
                  <a:tcPr marL="0" marR="0" marT="0" marB="0" anchor="ctr"/>
                </a:tc>
                <a:extLst>
                  <a:ext uri="{0D108BD9-81ED-4DB2-BD59-A6C34878D82A}">
                    <a16:rowId xmlns:a16="http://schemas.microsoft.com/office/drawing/2014/main" val="4030243227"/>
                  </a:ext>
                </a:extLst>
              </a:tr>
              <a:tr h="305007">
                <a:tc>
                  <a:txBody>
                    <a:bodyPr/>
                    <a:lstStyle/>
                    <a:p>
                      <a:pPr algn="ctr" fontAlgn="b"/>
                      <a:r>
                        <a:rPr lang="en-IN" sz="1100" b="0" i="0" u="none" strike="noStrike">
                          <a:solidFill>
                            <a:schemeClr val="tx1"/>
                          </a:solidFill>
                          <a:effectLst/>
                          <a:latin typeface="Calibri"/>
                        </a:rPr>
                        <a:t>2</a:t>
                      </a:r>
                    </a:p>
                  </a:txBody>
                  <a:tcPr marL="0" marR="0" marT="0" marB="0" anchor="ctr"/>
                </a:tc>
                <a:tc>
                  <a:txBody>
                    <a:bodyPr/>
                    <a:lstStyle/>
                    <a:p>
                      <a:pPr algn="l" fontAlgn="b"/>
                      <a:r>
                        <a:rPr lang="en-IN" sz="1100" b="0" i="0" u="none" strike="noStrike">
                          <a:solidFill>
                            <a:schemeClr val="tx1"/>
                          </a:solidFill>
                          <a:effectLst/>
                          <a:latin typeface="Calibri"/>
                        </a:rPr>
                        <a:t>University of Glasgow</a:t>
                      </a:r>
                    </a:p>
                  </a:txBody>
                  <a:tcPr marL="0" marR="0" marT="0" marB="0" anchor="ctr"/>
                </a:tc>
                <a:extLst>
                  <a:ext uri="{0D108BD9-81ED-4DB2-BD59-A6C34878D82A}">
                    <a16:rowId xmlns:a16="http://schemas.microsoft.com/office/drawing/2014/main" val="2028667673"/>
                  </a:ext>
                </a:extLst>
              </a:tr>
              <a:tr h="305006">
                <a:tc>
                  <a:txBody>
                    <a:bodyPr/>
                    <a:lstStyle/>
                    <a:p>
                      <a:pPr algn="ctr" fontAlgn="b"/>
                      <a:r>
                        <a:rPr lang="en-IN" sz="1100" b="0" i="0" u="none" strike="noStrike">
                          <a:solidFill>
                            <a:schemeClr val="tx1"/>
                          </a:solidFill>
                          <a:effectLst/>
                          <a:latin typeface="Calibri"/>
                        </a:rPr>
                        <a:t>3</a:t>
                      </a:r>
                    </a:p>
                  </a:txBody>
                  <a:tcPr marL="0" marR="0" marT="0" marB="0" anchor="ctr"/>
                </a:tc>
                <a:tc>
                  <a:txBody>
                    <a:bodyPr/>
                    <a:lstStyle/>
                    <a:p>
                      <a:pPr algn="l" fontAlgn="b"/>
                      <a:r>
                        <a:rPr lang="en-IN" sz="1100" b="0" i="0" u="none" strike="noStrike">
                          <a:solidFill>
                            <a:schemeClr val="tx1"/>
                          </a:solidFill>
                          <a:effectLst/>
                          <a:latin typeface="Calibri"/>
                        </a:rPr>
                        <a:t>Durham University</a:t>
                      </a:r>
                    </a:p>
                  </a:txBody>
                  <a:tcPr marL="0" marR="0" marT="0" marB="0" anchor="ctr"/>
                </a:tc>
                <a:extLst>
                  <a:ext uri="{0D108BD9-81ED-4DB2-BD59-A6C34878D82A}">
                    <a16:rowId xmlns:a16="http://schemas.microsoft.com/office/drawing/2014/main" val="777483646"/>
                  </a:ext>
                </a:extLst>
              </a:tr>
              <a:tr h="305007">
                <a:tc>
                  <a:txBody>
                    <a:bodyPr/>
                    <a:lstStyle/>
                    <a:p>
                      <a:pPr algn="ctr" fontAlgn="b"/>
                      <a:r>
                        <a:rPr lang="en-IN" sz="1100" b="0" i="0" u="none" strike="noStrike">
                          <a:solidFill>
                            <a:schemeClr val="tx1"/>
                          </a:solidFill>
                          <a:effectLst/>
                          <a:latin typeface="Calibri"/>
                        </a:rPr>
                        <a:t>4</a:t>
                      </a:r>
                    </a:p>
                  </a:txBody>
                  <a:tcPr marL="0" marR="0" marT="0" marB="0" anchor="ctr"/>
                </a:tc>
                <a:tc>
                  <a:txBody>
                    <a:bodyPr/>
                    <a:lstStyle/>
                    <a:p>
                      <a:pPr algn="l" fontAlgn="b"/>
                      <a:r>
                        <a:rPr lang="en-IN" sz="1100" b="0" i="0" u="none" strike="noStrike">
                          <a:solidFill>
                            <a:schemeClr val="tx1"/>
                          </a:solidFill>
                          <a:effectLst/>
                          <a:latin typeface="Calibri"/>
                        </a:rPr>
                        <a:t>University of Birmingham</a:t>
                      </a:r>
                    </a:p>
                  </a:txBody>
                  <a:tcPr marL="0" marR="0" marT="0" marB="0" anchor="ctr"/>
                </a:tc>
                <a:extLst>
                  <a:ext uri="{0D108BD9-81ED-4DB2-BD59-A6C34878D82A}">
                    <a16:rowId xmlns:a16="http://schemas.microsoft.com/office/drawing/2014/main" val="3078620360"/>
                  </a:ext>
                </a:extLst>
              </a:tr>
              <a:tr h="305007">
                <a:tc>
                  <a:txBody>
                    <a:bodyPr/>
                    <a:lstStyle/>
                    <a:p>
                      <a:pPr algn="ctr" fontAlgn="b"/>
                      <a:r>
                        <a:rPr lang="en-IN" sz="1100" b="0" i="0" u="none" strike="noStrike">
                          <a:solidFill>
                            <a:schemeClr val="tx1"/>
                          </a:solidFill>
                          <a:effectLst/>
                          <a:latin typeface="Calibri"/>
                        </a:rPr>
                        <a:t>5</a:t>
                      </a:r>
                    </a:p>
                  </a:txBody>
                  <a:tcPr marL="0" marR="0" marT="0" marB="0" anchor="ctr"/>
                </a:tc>
                <a:tc>
                  <a:txBody>
                    <a:bodyPr/>
                    <a:lstStyle/>
                    <a:p>
                      <a:pPr algn="l" fontAlgn="b"/>
                      <a:r>
                        <a:rPr lang="en-IN" sz="1100" b="0" i="0" u="none" strike="noStrike">
                          <a:solidFill>
                            <a:schemeClr val="tx1"/>
                          </a:solidFill>
                          <a:effectLst/>
                          <a:latin typeface="Calibri"/>
                        </a:rPr>
                        <a:t>The University of Sheffield</a:t>
                      </a:r>
                    </a:p>
                  </a:txBody>
                  <a:tcPr marL="0" marR="0" marT="0" marB="0" anchor="ctr"/>
                </a:tc>
                <a:extLst>
                  <a:ext uri="{0D108BD9-81ED-4DB2-BD59-A6C34878D82A}">
                    <a16:rowId xmlns:a16="http://schemas.microsoft.com/office/drawing/2014/main" val="2904702691"/>
                  </a:ext>
                </a:extLst>
              </a:tr>
              <a:tr h="305007">
                <a:tc>
                  <a:txBody>
                    <a:bodyPr/>
                    <a:lstStyle/>
                    <a:p>
                      <a:pPr algn="ctr" fontAlgn="b"/>
                      <a:r>
                        <a:rPr lang="en-IN" sz="1100" b="0" i="0" u="none" strike="noStrike">
                          <a:solidFill>
                            <a:schemeClr val="tx1"/>
                          </a:solidFill>
                          <a:effectLst/>
                          <a:latin typeface="Calibri"/>
                        </a:rPr>
                        <a:t>6</a:t>
                      </a:r>
                    </a:p>
                  </a:txBody>
                  <a:tcPr marL="0" marR="0" marT="0" marB="0" anchor="ctr"/>
                </a:tc>
                <a:tc>
                  <a:txBody>
                    <a:bodyPr/>
                    <a:lstStyle/>
                    <a:p>
                      <a:pPr algn="l" fontAlgn="b"/>
                      <a:r>
                        <a:rPr lang="en-IN" sz="1100" b="0" i="0" u="none" strike="noStrike">
                          <a:solidFill>
                            <a:schemeClr val="tx1"/>
                          </a:solidFill>
                          <a:effectLst/>
                          <a:latin typeface="Calibri"/>
                        </a:rPr>
                        <a:t>Cranfield University</a:t>
                      </a:r>
                    </a:p>
                  </a:txBody>
                  <a:tcPr marL="0" marR="0" marT="0" marB="0" anchor="ctr"/>
                </a:tc>
                <a:extLst>
                  <a:ext uri="{0D108BD9-81ED-4DB2-BD59-A6C34878D82A}">
                    <a16:rowId xmlns:a16="http://schemas.microsoft.com/office/drawing/2014/main" val="3980431275"/>
                  </a:ext>
                </a:extLst>
              </a:tr>
              <a:tr h="305007">
                <a:tc>
                  <a:txBody>
                    <a:bodyPr/>
                    <a:lstStyle/>
                    <a:p>
                      <a:pPr algn="ctr" fontAlgn="b"/>
                      <a:r>
                        <a:rPr lang="en-IN" sz="1100" b="0" i="0" u="none" strike="noStrike">
                          <a:solidFill>
                            <a:schemeClr val="tx1"/>
                          </a:solidFill>
                          <a:effectLst/>
                          <a:latin typeface="Calibri"/>
                        </a:rPr>
                        <a:t>7</a:t>
                      </a:r>
                    </a:p>
                  </a:txBody>
                  <a:tcPr marL="0" marR="0" marT="0" marB="0" anchor="ctr"/>
                </a:tc>
                <a:tc>
                  <a:txBody>
                    <a:bodyPr/>
                    <a:lstStyle/>
                    <a:p>
                      <a:pPr algn="l" fontAlgn="b"/>
                      <a:r>
                        <a:rPr lang="en-IN" sz="1100" b="0" i="0" u="none" strike="noStrike">
                          <a:solidFill>
                            <a:schemeClr val="tx1"/>
                          </a:solidFill>
                          <a:effectLst/>
                          <a:latin typeface="Calibri"/>
                        </a:rPr>
                        <a:t>Queen Mary University of London</a:t>
                      </a:r>
                    </a:p>
                  </a:txBody>
                  <a:tcPr marL="0" marR="0" marT="0" marB="0" anchor="ctr"/>
                </a:tc>
                <a:extLst>
                  <a:ext uri="{0D108BD9-81ED-4DB2-BD59-A6C34878D82A}">
                    <a16:rowId xmlns:a16="http://schemas.microsoft.com/office/drawing/2014/main" val="2248080086"/>
                  </a:ext>
                </a:extLst>
              </a:tr>
              <a:tr h="305007">
                <a:tc>
                  <a:txBody>
                    <a:bodyPr/>
                    <a:lstStyle/>
                    <a:p>
                      <a:pPr algn="ctr" fontAlgn="b"/>
                      <a:r>
                        <a:rPr lang="en-IN" sz="1100" b="0" i="0" u="none" strike="noStrike">
                          <a:solidFill>
                            <a:schemeClr val="tx1"/>
                          </a:solidFill>
                          <a:effectLst/>
                          <a:latin typeface="Calibri"/>
                        </a:rPr>
                        <a:t>8</a:t>
                      </a:r>
                    </a:p>
                  </a:txBody>
                  <a:tcPr marL="0" marR="0" marT="0" marB="0" anchor="ctr"/>
                </a:tc>
                <a:tc>
                  <a:txBody>
                    <a:bodyPr/>
                    <a:lstStyle/>
                    <a:p>
                      <a:pPr algn="l" fontAlgn="b"/>
                      <a:r>
                        <a:rPr lang="en-IN" sz="1100" b="0" i="0" u="none" strike="noStrike">
                          <a:solidFill>
                            <a:schemeClr val="tx1"/>
                          </a:solidFill>
                          <a:effectLst/>
                          <a:latin typeface="Calibri"/>
                        </a:rPr>
                        <a:t>University of York</a:t>
                      </a:r>
                    </a:p>
                  </a:txBody>
                  <a:tcPr marL="0" marR="0" marT="0" marB="0" anchor="ctr"/>
                </a:tc>
                <a:extLst>
                  <a:ext uri="{0D108BD9-81ED-4DB2-BD59-A6C34878D82A}">
                    <a16:rowId xmlns:a16="http://schemas.microsoft.com/office/drawing/2014/main" val="1859563782"/>
                  </a:ext>
                </a:extLst>
              </a:tr>
              <a:tr h="305007">
                <a:tc>
                  <a:txBody>
                    <a:bodyPr/>
                    <a:lstStyle/>
                    <a:p>
                      <a:pPr algn="ctr" fontAlgn="b"/>
                      <a:r>
                        <a:rPr lang="en-IN" sz="1100" b="0" i="0" u="none" strike="noStrike">
                          <a:solidFill>
                            <a:schemeClr val="tx1"/>
                          </a:solidFill>
                          <a:effectLst/>
                          <a:latin typeface="Calibri"/>
                        </a:rPr>
                        <a:t>9</a:t>
                      </a:r>
                    </a:p>
                  </a:txBody>
                  <a:tcPr marL="0" marR="0" marT="0" marB="0" anchor="ctr"/>
                </a:tc>
                <a:tc>
                  <a:txBody>
                    <a:bodyPr/>
                    <a:lstStyle/>
                    <a:p>
                      <a:pPr algn="l" fontAlgn="b"/>
                      <a:r>
                        <a:rPr lang="en-IN" sz="1100" b="0" i="0" u="none" strike="noStrike">
                          <a:solidFill>
                            <a:schemeClr val="tx1"/>
                          </a:solidFill>
                          <a:effectLst/>
                          <a:latin typeface="Calibri"/>
                        </a:rPr>
                        <a:t>Newcastle University</a:t>
                      </a:r>
                    </a:p>
                  </a:txBody>
                  <a:tcPr marL="0" marR="0" marT="0" marB="0" anchor="ctr"/>
                </a:tc>
                <a:extLst>
                  <a:ext uri="{0D108BD9-81ED-4DB2-BD59-A6C34878D82A}">
                    <a16:rowId xmlns:a16="http://schemas.microsoft.com/office/drawing/2014/main" val="3602792268"/>
                  </a:ext>
                </a:extLst>
              </a:tr>
              <a:tr h="305007">
                <a:tc>
                  <a:txBody>
                    <a:bodyPr/>
                    <a:lstStyle/>
                    <a:p>
                      <a:pPr algn="ctr" fontAlgn="b"/>
                      <a:r>
                        <a:rPr lang="en-IN" sz="1100" b="0" i="0" u="none" strike="noStrike">
                          <a:solidFill>
                            <a:schemeClr val="tx1"/>
                          </a:solidFill>
                          <a:effectLst/>
                          <a:latin typeface="Calibri"/>
                        </a:rPr>
                        <a:t>10</a:t>
                      </a:r>
                    </a:p>
                  </a:txBody>
                  <a:tcPr marL="0" marR="0" marT="0" marB="0" anchor="ctr"/>
                </a:tc>
                <a:tc>
                  <a:txBody>
                    <a:bodyPr/>
                    <a:lstStyle/>
                    <a:p>
                      <a:pPr algn="l" fontAlgn="b"/>
                      <a:r>
                        <a:rPr lang="en-IN" sz="1100" b="0" i="0" u="none" strike="noStrike">
                          <a:solidFill>
                            <a:schemeClr val="tx1"/>
                          </a:solidFill>
                          <a:effectLst/>
                          <a:latin typeface="Calibri"/>
                        </a:rPr>
                        <a:t>University of Liverpool</a:t>
                      </a:r>
                    </a:p>
                  </a:txBody>
                  <a:tcPr marL="0" marR="0" marT="0" marB="0" anchor="ctr"/>
                </a:tc>
                <a:extLst>
                  <a:ext uri="{0D108BD9-81ED-4DB2-BD59-A6C34878D82A}">
                    <a16:rowId xmlns:a16="http://schemas.microsoft.com/office/drawing/2014/main" val="2695516276"/>
                  </a:ext>
                </a:extLst>
              </a:tr>
              <a:tr h="305007">
                <a:tc>
                  <a:txBody>
                    <a:bodyPr/>
                    <a:lstStyle/>
                    <a:p>
                      <a:pPr algn="ctr" fontAlgn="b"/>
                      <a:r>
                        <a:rPr lang="en-IN" sz="1100" b="0" i="0" u="none" strike="noStrike">
                          <a:solidFill>
                            <a:schemeClr val="tx1"/>
                          </a:solidFill>
                          <a:effectLst/>
                          <a:latin typeface="Calibri"/>
                        </a:rPr>
                        <a:t>11</a:t>
                      </a:r>
                    </a:p>
                  </a:txBody>
                  <a:tcPr marL="0" marR="0" marT="0" marB="0" anchor="ctr"/>
                </a:tc>
                <a:tc>
                  <a:txBody>
                    <a:bodyPr/>
                    <a:lstStyle/>
                    <a:p>
                      <a:pPr algn="l" fontAlgn="b"/>
                      <a:r>
                        <a:rPr lang="en-IN" sz="1100" b="0" i="0" u="none" strike="noStrike">
                          <a:solidFill>
                            <a:schemeClr val="tx1"/>
                          </a:solidFill>
                          <a:effectLst/>
                          <a:latin typeface="Calibri"/>
                        </a:rPr>
                        <a:t>Queen`s University Belfast</a:t>
                      </a:r>
                    </a:p>
                  </a:txBody>
                  <a:tcPr marL="0" marR="0" marT="0" marB="0" anchor="ctr"/>
                </a:tc>
                <a:extLst>
                  <a:ext uri="{0D108BD9-81ED-4DB2-BD59-A6C34878D82A}">
                    <a16:rowId xmlns:a16="http://schemas.microsoft.com/office/drawing/2014/main" val="853885501"/>
                  </a:ext>
                </a:extLst>
              </a:tr>
              <a:tr h="305007">
                <a:tc>
                  <a:txBody>
                    <a:bodyPr/>
                    <a:lstStyle/>
                    <a:p>
                      <a:pPr algn="ctr" fontAlgn="b"/>
                      <a:r>
                        <a:rPr lang="en-IN" sz="1100" b="0" i="0" u="none" strike="noStrike">
                          <a:solidFill>
                            <a:schemeClr val="tx1"/>
                          </a:solidFill>
                          <a:effectLst/>
                          <a:latin typeface="Calibri"/>
                        </a:rPr>
                        <a:t>12</a:t>
                      </a:r>
                    </a:p>
                  </a:txBody>
                  <a:tcPr marL="0" marR="0" marT="0" marB="0" anchor="ctr"/>
                </a:tc>
                <a:tc>
                  <a:txBody>
                    <a:bodyPr/>
                    <a:lstStyle/>
                    <a:p>
                      <a:pPr algn="l" fontAlgn="b"/>
                      <a:r>
                        <a:rPr lang="en-IN" sz="1100" b="0" i="0" u="none" strike="noStrike">
                          <a:solidFill>
                            <a:schemeClr val="tx1"/>
                          </a:solidFill>
                          <a:effectLst/>
                          <a:latin typeface="Calibri"/>
                        </a:rPr>
                        <a:t>University of Leicester</a:t>
                      </a:r>
                    </a:p>
                  </a:txBody>
                  <a:tcPr marL="0" marR="0" marT="0" marB="0" anchor="ctr"/>
                </a:tc>
                <a:extLst>
                  <a:ext uri="{0D108BD9-81ED-4DB2-BD59-A6C34878D82A}">
                    <a16:rowId xmlns:a16="http://schemas.microsoft.com/office/drawing/2014/main" val="2697332156"/>
                  </a:ext>
                </a:extLst>
              </a:tr>
              <a:tr h="305007">
                <a:tc>
                  <a:txBody>
                    <a:bodyPr/>
                    <a:lstStyle/>
                    <a:p>
                      <a:pPr algn="ctr" fontAlgn="b"/>
                      <a:r>
                        <a:rPr lang="en-IN" sz="1100" b="0" i="0" u="none" strike="noStrike">
                          <a:solidFill>
                            <a:schemeClr val="tx1"/>
                          </a:solidFill>
                          <a:effectLst/>
                          <a:latin typeface="Calibri"/>
                        </a:rPr>
                        <a:t>13</a:t>
                      </a:r>
                    </a:p>
                  </a:txBody>
                  <a:tcPr marL="0" marR="0" marT="0" marB="0" anchor="ctr"/>
                </a:tc>
                <a:tc>
                  <a:txBody>
                    <a:bodyPr/>
                    <a:lstStyle/>
                    <a:p>
                      <a:pPr algn="l" fontAlgn="b"/>
                      <a:r>
                        <a:rPr lang="en-IN" sz="1100" b="0" i="0" u="none" strike="noStrike">
                          <a:solidFill>
                            <a:schemeClr val="tx1"/>
                          </a:solidFill>
                          <a:effectLst/>
                          <a:latin typeface="Calibri"/>
                        </a:rPr>
                        <a:t>University of Surrey </a:t>
                      </a:r>
                      <a:endParaRPr lang="en-IN" sz="1100" b="0" i="0" u="none" strike="noStrike">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483682610"/>
                  </a:ext>
                </a:extLst>
              </a:tr>
              <a:tr h="305007">
                <a:tc>
                  <a:txBody>
                    <a:bodyPr/>
                    <a:lstStyle/>
                    <a:p>
                      <a:pPr algn="ctr" fontAlgn="b"/>
                      <a:r>
                        <a:rPr lang="en-IN" sz="1100" b="0" i="0" u="none" strike="noStrike">
                          <a:solidFill>
                            <a:schemeClr val="tx1"/>
                          </a:solidFill>
                          <a:effectLst/>
                          <a:latin typeface="Calibri"/>
                        </a:rPr>
                        <a:t>14</a:t>
                      </a:r>
                    </a:p>
                  </a:txBody>
                  <a:tcPr marL="0" marR="0" marT="0" marB="0" anchor="ctr"/>
                </a:tc>
                <a:tc>
                  <a:txBody>
                    <a:bodyPr/>
                    <a:lstStyle/>
                    <a:p>
                      <a:pPr algn="l" fontAlgn="b"/>
                      <a:r>
                        <a:rPr lang="en-IN" sz="1100" b="0" i="0" u="none" strike="noStrike">
                          <a:solidFill>
                            <a:schemeClr val="tx1"/>
                          </a:solidFill>
                          <a:effectLst/>
                          <a:latin typeface="Calibri"/>
                        </a:rPr>
                        <a:t>University of Strathclyde </a:t>
                      </a:r>
                      <a:endParaRPr lang="en-IN" sz="1100" b="0" i="0" u="none" strike="noStrike">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4282300002"/>
                  </a:ext>
                </a:extLst>
              </a:tr>
              <a:tr h="305007">
                <a:tc>
                  <a:txBody>
                    <a:bodyPr/>
                    <a:lstStyle/>
                    <a:p>
                      <a:pPr algn="ctr" fontAlgn="b"/>
                      <a:r>
                        <a:rPr lang="en-IN" sz="1100" b="0" i="0" u="none" strike="noStrike">
                          <a:solidFill>
                            <a:schemeClr val="tx1"/>
                          </a:solidFill>
                          <a:effectLst/>
                          <a:latin typeface="Calibri"/>
                        </a:rPr>
                        <a:t>15</a:t>
                      </a:r>
                    </a:p>
                  </a:txBody>
                  <a:tcPr marL="0" marR="0" marT="0" marB="0" anchor="ctr"/>
                </a:tc>
                <a:tc>
                  <a:txBody>
                    <a:bodyPr/>
                    <a:lstStyle/>
                    <a:p>
                      <a:pPr algn="l" fontAlgn="b"/>
                      <a:r>
                        <a:rPr lang="en-IN" sz="1100" b="0" i="0" u="none" strike="noStrike">
                          <a:solidFill>
                            <a:schemeClr val="tx1"/>
                          </a:solidFill>
                          <a:effectLst/>
                          <a:latin typeface="Calibri"/>
                        </a:rPr>
                        <a:t>Heriot Watt University</a:t>
                      </a:r>
                    </a:p>
                  </a:txBody>
                  <a:tcPr marL="0" marR="0" marT="0" marB="0" anchor="ctr"/>
                </a:tc>
                <a:extLst>
                  <a:ext uri="{0D108BD9-81ED-4DB2-BD59-A6C34878D82A}">
                    <a16:rowId xmlns:a16="http://schemas.microsoft.com/office/drawing/2014/main" val="1945152389"/>
                  </a:ext>
                </a:extLst>
              </a:tr>
              <a:tr h="305007">
                <a:tc>
                  <a:txBody>
                    <a:bodyPr/>
                    <a:lstStyle/>
                    <a:p>
                      <a:pPr algn="ctr" fontAlgn="b"/>
                      <a:r>
                        <a:rPr lang="en-IN" sz="1100" b="0" i="0" u="none" strike="noStrike">
                          <a:solidFill>
                            <a:schemeClr val="tx1"/>
                          </a:solidFill>
                          <a:effectLst/>
                          <a:latin typeface="Calibri"/>
                        </a:rPr>
                        <a:t>16</a:t>
                      </a:r>
                    </a:p>
                  </a:txBody>
                  <a:tcPr marL="0" marR="0" marT="0" marB="0" anchor="ctr"/>
                </a:tc>
                <a:tc>
                  <a:txBody>
                    <a:bodyPr/>
                    <a:lstStyle/>
                    <a:p>
                      <a:pPr algn="l" fontAlgn="b"/>
                      <a:r>
                        <a:rPr lang="en-IN" sz="1100" b="0" i="0" u="none" strike="noStrike">
                          <a:solidFill>
                            <a:schemeClr val="tx1"/>
                          </a:solidFill>
                          <a:effectLst/>
                          <a:latin typeface="Calibri"/>
                        </a:rPr>
                        <a:t>Royal Holloway, University of London </a:t>
                      </a:r>
                      <a:endParaRPr lang="en-IN" sz="1100" b="0" i="0" u="none" strike="noStrike">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1099747340"/>
                  </a:ext>
                </a:extLst>
              </a:tr>
              <a:tr h="305007">
                <a:tc>
                  <a:txBody>
                    <a:bodyPr/>
                    <a:lstStyle/>
                    <a:p>
                      <a:pPr algn="ctr" fontAlgn="b"/>
                      <a:r>
                        <a:rPr lang="en-IN" sz="1100" b="0" i="0" u="none" strike="noStrike">
                          <a:solidFill>
                            <a:schemeClr val="tx1"/>
                          </a:solidFill>
                          <a:effectLst/>
                          <a:latin typeface="Calibri"/>
                        </a:rPr>
                        <a:t>17</a:t>
                      </a:r>
                    </a:p>
                  </a:txBody>
                  <a:tcPr marL="0" marR="0" marT="0" marB="0" anchor="ctr"/>
                </a:tc>
                <a:tc>
                  <a:txBody>
                    <a:bodyPr/>
                    <a:lstStyle/>
                    <a:p>
                      <a:pPr algn="l" fontAlgn="b"/>
                      <a:r>
                        <a:rPr lang="en-IN" sz="1100" b="0" i="0" u="none" strike="noStrike">
                          <a:solidFill>
                            <a:schemeClr val="tx1"/>
                          </a:solidFill>
                          <a:effectLst/>
                          <a:latin typeface="Calibri"/>
                        </a:rPr>
                        <a:t>University of Dundee</a:t>
                      </a:r>
                    </a:p>
                  </a:txBody>
                  <a:tcPr marL="0" marR="0" marT="0" marB="0" anchor="ctr"/>
                </a:tc>
                <a:extLst>
                  <a:ext uri="{0D108BD9-81ED-4DB2-BD59-A6C34878D82A}">
                    <a16:rowId xmlns:a16="http://schemas.microsoft.com/office/drawing/2014/main" val="29737829"/>
                  </a:ext>
                </a:extLst>
              </a:tr>
              <a:tr h="305007">
                <a:tc>
                  <a:txBody>
                    <a:bodyPr/>
                    <a:lstStyle/>
                    <a:p>
                      <a:pPr algn="ctr" fontAlgn="b"/>
                      <a:r>
                        <a:rPr lang="en-IN" sz="1100" b="0" i="0" u="none" strike="noStrike">
                          <a:solidFill>
                            <a:schemeClr val="tx1"/>
                          </a:solidFill>
                          <a:effectLst/>
                          <a:latin typeface="Calibri"/>
                        </a:rPr>
                        <a:t>18</a:t>
                      </a:r>
                    </a:p>
                  </a:txBody>
                  <a:tcPr marL="0" marR="0" marT="0" marB="0" anchor="ctr"/>
                </a:tc>
                <a:tc>
                  <a:txBody>
                    <a:bodyPr/>
                    <a:lstStyle/>
                    <a:p>
                      <a:pPr algn="l" fontAlgn="b"/>
                      <a:r>
                        <a:rPr lang="en-IN" sz="1100" b="0" i="0" u="none" strike="noStrike">
                          <a:solidFill>
                            <a:schemeClr val="tx1"/>
                          </a:solidFill>
                          <a:effectLst/>
                          <a:latin typeface="Calibri"/>
                        </a:rPr>
                        <a:t>University of East of Anglia</a:t>
                      </a:r>
                    </a:p>
                  </a:txBody>
                  <a:tcPr marL="0" marR="0" marT="0" marB="0" anchor="ctr"/>
                </a:tc>
                <a:extLst>
                  <a:ext uri="{0D108BD9-81ED-4DB2-BD59-A6C34878D82A}">
                    <a16:rowId xmlns:a16="http://schemas.microsoft.com/office/drawing/2014/main" val="1858688936"/>
                  </a:ext>
                </a:extLst>
              </a:tr>
            </a:tbl>
          </a:graphicData>
        </a:graphic>
      </p:graphicFrame>
      <p:pic>
        <p:nvPicPr>
          <p:cNvPr id="2" name="Picture 1">
            <a:extLst>
              <a:ext uri="{FF2B5EF4-FFF2-40B4-BE49-F238E27FC236}">
                <a16:creationId xmlns:a16="http://schemas.microsoft.com/office/drawing/2014/main" id="{D852FE49-7047-E301-2EFB-9C5C8CEC3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3915" y="5936416"/>
            <a:ext cx="2220686" cy="921584"/>
          </a:xfrm>
          <a:prstGeom prst="rect">
            <a:avLst/>
          </a:prstGeom>
        </p:spPr>
      </p:pic>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719138" y="323850"/>
            <a:ext cx="67484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nl-NL" altLang="en-US" sz="2400" b="1">
                <a:solidFill>
                  <a:schemeClr val="bg1"/>
                </a:solidFill>
                <a:latin typeface="Trebuchet MS" panose="020B0603020202020204" pitchFamily="34" charset="0"/>
                <a:cs typeface="Arial" panose="020B0604020202020204" pitchFamily="34" charset="0"/>
              </a:rPr>
              <a:t>UNIVERSITY TIE UP’s IN  UK</a:t>
            </a:r>
            <a:endParaRPr lang="en-US" altLang="en-US" sz="2400" b="1">
              <a:solidFill>
                <a:schemeClr val="bg1"/>
              </a:solidFill>
              <a:latin typeface="Trebuchet MS" panose="020B0603020202020204" pitchFamily="34" charset="0"/>
              <a:cs typeface="Arial" panose="020B0604020202020204" pitchFamily="34" charset="0"/>
            </a:endParaRPr>
          </a:p>
        </p:txBody>
      </p:sp>
      <p:sp>
        <p:nvSpPr>
          <p:cNvPr id="7" name="Content Placeholder 4">
            <a:extLst>
              <a:ext uri="{FF2B5EF4-FFF2-40B4-BE49-F238E27FC236}">
                <a16:creationId xmlns:a16="http://schemas.microsoft.com/office/drawing/2014/main" id="{67BA476F-F551-46D6-B4F3-E139E9BC4B27}"/>
              </a:ext>
            </a:extLst>
          </p:cNvPr>
          <p:cNvSpPr txBox="1">
            <a:spLocks/>
          </p:cNvSpPr>
          <p:nvPr/>
        </p:nvSpPr>
        <p:spPr>
          <a:xfrm>
            <a:off x="5029200" y="1676400"/>
            <a:ext cx="4041775" cy="4252909"/>
          </a:xfrm>
          <a:prstGeom prst="rect">
            <a:avLst/>
          </a:prstGeom>
        </p:spPr>
        <p:txBody>
          <a:bodyPr/>
          <a:lstStyle>
            <a:lvl1pPr marL="342900" indent="-342900" algn="l" rtl="0" eaLnBrk="0" fontAlgn="base" hangingPunct="0">
              <a:spcBef>
                <a:spcPct val="40000"/>
              </a:spcBef>
              <a:spcAft>
                <a:spcPct val="0"/>
              </a:spcAft>
              <a:buClr>
                <a:srgbClr val="0070C0"/>
              </a:buClr>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40000"/>
              </a:spcBef>
              <a:spcAft>
                <a:spcPct val="0"/>
              </a:spcAft>
              <a:buClr>
                <a:srgbClr val="0070C0"/>
              </a:buClr>
              <a:buFont typeface="Wingdings" panose="05000000000000000000" pitchFamily="2" charset="2"/>
              <a:buChar char="ü"/>
              <a:defRPr sz="2400">
                <a:solidFill>
                  <a:schemeClr val="tx1"/>
                </a:solidFill>
                <a:latin typeface="+mn-lt"/>
                <a:cs typeface="+mn-cs"/>
              </a:defRPr>
            </a:lvl2pPr>
            <a:lvl3pPr marL="1143000" indent="-228600" algn="l" rtl="0" eaLnBrk="0" fontAlgn="base" hangingPunct="0">
              <a:spcBef>
                <a:spcPct val="40000"/>
              </a:spcBef>
              <a:spcAft>
                <a:spcPct val="0"/>
              </a:spcAft>
              <a:buClr>
                <a:srgbClr val="0070C0"/>
              </a:buClr>
              <a:buChar char="•"/>
              <a:defRPr sz="2400">
                <a:solidFill>
                  <a:schemeClr val="tx1"/>
                </a:solidFill>
                <a:latin typeface="+mn-lt"/>
                <a:cs typeface="+mn-cs"/>
              </a:defRPr>
            </a:lvl3pPr>
            <a:lvl4pPr marL="1600200" indent="-228600" algn="l" rtl="0" eaLnBrk="0" fontAlgn="base" hangingPunct="0">
              <a:spcBef>
                <a:spcPct val="40000"/>
              </a:spcBef>
              <a:spcAft>
                <a:spcPct val="0"/>
              </a:spcAft>
              <a:buChar char="–"/>
              <a:defRPr sz="2400">
                <a:solidFill>
                  <a:schemeClr val="tx1"/>
                </a:solidFill>
                <a:latin typeface="+mn-lt"/>
                <a:cs typeface="+mn-cs"/>
              </a:defRPr>
            </a:lvl4pPr>
            <a:lvl5pPr marL="2057400" indent="-228600" algn="l" rtl="0" eaLnBrk="0" fontAlgn="base" hangingPunct="0">
              <a:spcBef>
                <a:spcPct val="40000"/>
              </a:spcBef>
              <a:spcAft>
                <a:spcPct val="0"/>
              </a:spcAft>
              <a:buChar char="»"/>
              <a:defRPr sz="2400">
                <a:solidFill>
                  <a:schemeClr val="tx1"/>
                </a:solidFill>
                <a:latin typeface="+mn-lt"/>
                <a:cs typeface="+mn-cs"/>
              </a:defRPr>
            </a:lvl5pPr>
            <a:lvl6pPr marL="2514600" indent="-228600" algn="l" rtl="0" fontAlgn="base">
              <a:lnSpc>
                <a:spcPct val="120000"/>
              </a:lnSpc>
              <a:spcBef>
                <a:spcPct val="40000"/>
              </a:spcBef>
              <a:spcAft>
                <a:spcPct val="0"/>
              </a:spcAft>
              <a:buChar char="»"/>
              <a:defRPr sz="2400">
                <a:solidFill>
                  <a:schemeClr val="tx1"/>
                </a:solidFill>
                <a:latin typeface="+mn-lt"/>
                <a:cs typeface="+mn-cs"/>
              </a:defRPr>
            </a:lvl6pPr>
            <a:lvl7pPr marL="2971800" indent="-228600" algn="l" rtl="0" fontAlgn="base">
              <a:lnSpc>
                <a:spcPct val="120000"/>
              </a:lnSpc>
              <a:spcBef>
                <a:spcPct val="40000"/>
              </a:spcBef>
              <a:spcAft>
                <a:spcPct val="0"/>
              </a:spcAft>
              <a:buChar char="»"/>
              <a:defRPr sz="2400">
                <a:solidFill>
                  <a:schemeClr val="tx1"/>
                </a:solidFill>
                <a:latin typeface="+mn-lt"/>
                <a:cs typeface="+mn-cs"/>
              </a:defRPr>
            </a:lvl7pPr>
            <a:lvl8pPr marL="3429000" indent="-228600" algn="l" rtl="0" fontAlgn="base">
              <a:lnSpc>
                <a:spcPct val="120000"/>
              </a:lnSpc>
              <a:spcBef>
                <a:spcPct val="40000"/>
              </a:spcBef>
              <a:spcAft>
                <a:spcPct val="0"/>
              </a:spcAft>
              <a:buChar char="»"/>
              <a:defRPr sz="2400">
                <a:solidFill>
                  <a:schemeClr val="tx1"/>
                </a:solidFill>
                <a:latin typeface="+mn-lt"/>
                <a:cs typeface="+mn-cs"/>
              </a:defRPr>
            </a:lvl8pPr>
            <a:lvl9pPr marL="3886200" indent="-228600" algn="l" rtl="0" fontAlgn="base">
              <a:lnSpc>
                <a:spcPct val="120000"/>
              </a:lnSpc>
              <a:spcBef>
                <a:spcPct val="40000"/>
              </a:spcBef>
              <a:spcAft>
                <a:spcPct val="0"/>
              </a:spcAft>
              <a:buChar char="»"/>
              <a:defRPr sz="2400">
                <a:solidFill>
                  <a:schemeClr val="tx1"/>
                </a:solidFill>
                <a:latin typeface="+mn-lt"/>
                <a:cs typeface="+mn-cs"/>
              </a:defRPr>
            </a:lvl9pPr>
          </a:lstStyle>
          <a:p>
            <a:pPr marL="0" indent="0" eaLnBrk="1" hangingPunct="1">
              <a:spcBef>
                <a:spcPts val="1000"/>
              </a:spcBef>
              <a:buFont typeface="Wingdings" panose="05000000000000000000" pitchFamily="2" charset="2"/>
              <a:buNone/>
              <a:defRPr/>
            </a:pPr>
            <a:endParaRPr lang="en-US" altLang="en-US" sz="1800" kern="0">
              <a:latin typeface="Calibri" panose="020F0502020204030204" pitchFamily="34" charset="0"/>
            </a:endParaRPr>
          </a:p>
        </p:txBody>
      </p:sp>
      <p:sp>
        <p:nvSpPr>
          <p:cNvPr id="68614" name="Line 4"/>
          <p:cNvSpPr>
            <a:spLocks noChangeShapeType="1"/>
          </p:cNvSpPr>
          <p:nvPr/>
        </p:nvSpPr>
        <p:spPr bwMode="auto">
          <a:xfrm>
            <a:off x="0" y="533400"/>
            <a:ext cx="9906000" cy="0"/>
          </a:xfrm>
          <a:prstGeom prst="line">
            <a:avLst/>
          </a:prstGeom>
          <a:noFill/>
          <a:ln w="762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Text Box 3">
            <a:extLst>
              <a:ext uri="{FF2B5EF4-FFF2-40B4-BE49-F238E27FC236}">
                <a16:creationId xmlns:a16="http://schemas.microsoft.com/office/drawing/2014/main" id="{05E3A153-1197-4A56-9DEB-7A10FC038D4E}"/>
              </a:ext>
            </a:extLst>
          </p:cNvPr>
          <p:cNvSpPr txBox="1">
            <a:spLocks noChangeArrowheads="1"/>
          </p:cNvSpPr>
          <p:nvPr/>
        </p:nvSpPr>
        <p:spPr bwMode="auto">
          <a:xfrm>
            <a:off x="152888" y="15692"/>
            <a:ext cx="52003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3399"/>
                </a:solidFill>
                <a:latin typeface="Constantia" panose="02030602050306030303" pitchFamily="18" charset="0"/>
                <a:cs typeface="Calibri" panose="020F0502020204030204" pitchFamily="34" charset="0"/>
              </a:rPr>
              <a:t>List of Represented Universities</a:t>
            </a:r>
          </a:p>
        </p:txBody>
      </p:sp>
      <p:graphicFrame>
        <p:nvGraphicFramePr>
          <p:cNvPr id="2" name="Table 1">
            <a:extLst>
              <a:ext uri="{FF2B5EF4-FFF2-40B4-BE49-F238E27FC236}">
                <a16:creationId xmlns:a16="http://schemas.microsoft.com/office/drawing/2014/main" id="{37AA5D49-E360-4A9D-80C4-A299C23ED0CE}"/>
              </a:ext>
            </a:extLst>
          </p:cNvPr>
          <p:cNvGraphicFramePr>
            <a:graphicFrameLocks noGrp="1"/>
          </p:cNvGraphicFramePr>
          <p:nvPr>
            <p:extLst>
              <p:ext uri="{D42A27DB-BD31-4B8C-83A1-F6EECF244321}">
                <p14:modId xmlns:p14="http://schemas.microsoft.com/office/powerpoint/2010/main" val="3745341512"/>
              </p:ext>
            </p:extLst>
          </p:nvPr>
        </p:nvGraphicFramePr>
        <p:xfrm>
          <a:off x="502333" y="785514"/>
          <a:ext cx="8774831" cy="5686308"/>
        </p:xfrm>
        <a:graphic>
          <a:graphicData uri="http://schemas.openxmlformats.org/drawingml/2006/table">
            <a:tbl>
              <a:tblPr>
                <a:tableStyleId>{5C22544A-7EE6-4342-B048-85BDC9FD1C3A}</a:tableStyleId>
              </a:tblPr>
              <a:tblGrid>
                <a:gridCol w="831984">
                  <a:extLst>
                    <a:ext uri="{9D8B030D-6E8A-4147-A177-3AD203B41FA5}">
                      <a16:colId xmlns:a16="http://schemas.microsoft.com/office/drawing/2014/main" val="2821096540"/>
                    </a:ext>
                  </a:extLst>
                </a:gridCol>
                <a:gridCol w="7942847">
                  <a:extLst>
                    <a:ext uri="{9D8B030D-6E8A-4147-A177-3AD203B41FA5}">
                      <a16:colId xmlns:a16="http://schemas.microsoft.com/office/drawing/2014/main" val="4041143413"/>
                    </a:ext>
                  </a:extLst>
                </a:gridCol>
              </a:tblGrid>
              <a:tr h="315906">
                <a:tc>
                  <a:txBody>
                    <a:bodyPr/>
                    <a:lstStyle/>
                    <a:p>
                      <a:pPr algn="ctr" fontAlgn="b"/>
                      <a:r>
                        <a:rPr lang="en-IN" sz="1100" b="0" i="0" u="none" strike="noStrike">
                          <a:solidFill>
                            <a:srgbClr val="000000"/>
                          </a:solidFill>
                          <a:effectLst/>
                          <a:latin typeface="Calibri"/>
                        </a:rPr>
                        <a:t>19</a:t>
                      </a:r>
                    </a:p>
                  </a:txBody>
                  <a:tcPr marL="0" marR="0" marT="0" marB="0" anchor="ctr"/>
                </a:tc>
                <a:tc>
                  <a:txBody>
                    <a:bodyPr/>
                    <a:lstStyle/>
                    <a:p>
                      <a:pPr algn="l" fontAlgn="b"/>
                      <a:r>
                        <a:rPr lang="en-IN" sz="1100" b="0" i="0" u="none" strike="noStrike">
                          <a:solidFill>
                            <a:srgbClr val="000000"/>
                          </a:solidFill>
                          <a:effectLst/>
                          <a:latin typeface="Calibri"/>
                        </a:rPr>
                        <a:t>(INTO) City University London (Except PG Courses of </a:t>
                      </a:r>
                      <a:r>
                        <a:rPr lang="en-IN" sz="1100" b="0" i="0" u="none" strike="noStrike" err="1">
                          <a:solidFill>
                            <a:srgbClr val="000000"/>
                          </a:solidFill>
                          <a:effectLst/>
                          <a:latin typeface="Calibri"/>
                        </a:rPr>
                        <a:t>Bussiness</a:t>
                      </a:r>
                      <a:r>
                        <a:rPr lang="en-IN" sz="1100" b="0" i="0" u="none" strike="noStrike">
                          <a:solidFill>
                            <a:srgbClr val="000000"/>
                          </a:solidFill>
                          <a:effectLst/>
                          <a:latin typeface="Calibri"/>
                        </a:rPr>
                        <a:t> &amp; Law)</a:t>
                      </a:r>
                    </a:p>
                  </a:txBody>
                  <a:tcPr marL="0" marR="0" marT="0" marB="0" anchor="ctr"/>
                </a:tc>
                <a:extLst>
                  <a:ext uri="{0D108BD9-81ED-4DB2-BD59-A6C34878D82A}">
                    <a16:rowId xmlns:a16="http://schemas.microsoft.com/office/drawing/2014/main" val="716979511"/>
                  </a:ext>
                </a:extLst>
              </a:tr>
              <a:tr h="315906">
                <a:tc>
                  <a:txBody>
                    <a:bodyPr/>
                    <a:lstStyle/>
                    <a:p>
                      <a:pPr algn="ctr" fontAlgn="b"/>
                      <a:r>
                        <a:rPr lang="en-IN" sz="1100" b="0" i="0" u="none" strike="noStrike">
                          <a:solidFill>
                            <a:srgbClr val="000000"/>
                          </a:solidFill>
                          <a:effectLst/>
                          <a:latin typeface="Calibri"/>
                        </a:rPr>
                        <a:t>20</a:t>
                      </a:r>
                    </a:p>
                  </a:txBody>
                  <a:tcPr marL="0" marR="0" marT="0" marB="0" anchor="ctr"/>
                </a:tc>
                <a:tc>
                  <a:txBody>
                    <a:bodyPr/>
                    <a:lstStyle/>
                    <a:p>
                      <a:pPr algn="l" fontAlgn="b"/>
                      <a:r>
                        <a:rPr lang="en-IN" sz="1100" b="0" i="0" u="none" strike="noStrike">
                          <a:solidFill>
                            <a:srgbClr val="000000"/>
                          </a:solidFill>
                          <a:effectLst/>
                          <a:latin typeface="Calibri"/>
                        </a:rPr>
                        <a:t>Brunel University London</a:t>
                      </a:r>
                    </a:p>
                  </a:txBody>
                  <a:tcPr marL="0" marR="0" marT="0" marB="0" anchor="ctr"/>
                </a:tc>
                <a:extLst>
                  <a:ext uri="{0D108BD9-81ED-4DB2-BD59-A6C34878D82A}">
                    <a16:rowId xmlns:a16="http://schemas.microsoft.com/office/drawing/2014/main" val="1970786237"/>
                  </a:ext>
                </a:extLst>
              </a:tr>
              <a:tr h="315906">
                <a:tc>
                  <a:txBody>
                    <a:bodyPr/>
                    <a:lstStyle/>
                    <a:p>
                      <a:pPr algn="ctr" fontAlgn="b"/>
                      <a:r>
                        <a:rPr lang="en-IN" sz="1100" b="0" i="0" u="none" strike="noStrike">
                          <a:solidFill>
                            <a:srgbClr val="000000"/>
                          </a:solidFill>
                          <a:effectLst/>
                          <a:latin typeface="Calibri"/>
                        </a:rPr>
                        <a:t>21</a:t>
                      </a:r>
                    </a:p>
                  </a:txBody>
                  <a:tcPr marL="0" marR="0" marT="0" marB="0" anchor="ctr"/>
                </a:tc>
                <a:tc>
                  <a:txBody>
                    <a:bodyPr/>
                    <a:lstStyle/>
                    <a:p>
                      <a:pPr algn="l" fontAlgn="b"/>
                      <a:r>
                        <a:rPr lang="en-IN" sz="1100" b="0" i="0" u="none" strike="noStrike">
                          <a:solidFill>
                            <a:srgbClr val="000000"/>
                          </a:solidFill>
                          <a:effectLst/>
                          <a:latin typeface="Calibri"/>
                        </a:rPr>
                        <a:t>Oxford Brookes University</a:t>
                      </a:r>
                    </a:p>
                  </a:txBody>
                  <a:tcPr marL="0" marR="0" marT="0" marB="0" anchor="ctr"/>
                </a:tc>
                <a:extLst>
                  <a:ext uri="{0D108BD9-81ED-4DB2-BD59-A6C34878D82A}">
                    <a16:rowId xmlns:a16="http://schemas.microsoft.com/office/drawing/2014/main" val="2694205163"/>
                  </a:ext>
                </a:extLst>
              </a:tr>
              <a:tr h="315906">
                <a:tc>
                  <a:txBody>
                    <a:bodyPr/>
                    <a:lstStyle/>
                    <a:p>
                      <a:pPr algn="ctr" fontAlgn="b"/>
                      <a:r>
                        <a:rPr lang="en-IN" sz="1100" b="0" i="0" u="none" strike="noStrike">
                          <a:solidFill>
                            <a:srgbClr val="000000"/>
                          </a:solidFill>
                          <a:effectLst/>
                          <a:latin typeface="Calibri"/>
                        </a:rPr>
                        <a:t>22</a:t>
                      </a:r>
                    </a:p>
                  </a:txBody>
                  <a:tcPr marL="0" marR="0" marT="0" marB="0" anchor="ctr"/>
                </a:tc>
                <a:tc>
                  <a:txBody>
                    <a:bodyPr/>
                    <a:lstStyle/>
                    <a:p>
                      <a:pPr algn="l" fontAlgn="b"/>
                      <a:r>
                        <a:rPr lang="en-IN" sz="1100" b="0" i="0" u="none" strike="noStrike">
                          <a:solidFill>
                            <a:srgbClr val="000000"/>
                          </a:solidFill>
                          <a:effectLst/>
                          <a:latin typeface="Calibri"/>
                        </a:rPr>
                        <a:t>University of Essex</a:t>
                      </a:r>
                    </a:p>
                  </a:txBody>
                  <a:tcPr marL="0" marR="0" marT="0" marB="0" anchor="ctr"/>
                </a:tc>
                <a:extLst>
                  <a:ext uri="{0D108BD9-81ED-4DB2-BD59-A6C34878D82A}">
                    <a16:rowId xmlns:a16="http://schemas.microsoft.com/office/drawing/2014/main" val="1534921460"/>
                  </a:ext>
                </a:extLst>
              </a:tr>
              <a:tr h="315906">
                <a:tc>
                  <a:txBody>
                    <a:bodyPr/>
                    <a:lstStyle/>
                    <a:p>
                      <a:pPr algn="ctr" fontAlgn="b"/>
                      <a:r>
                        <a:rPr lang="en-IN" sz="1100" b="0" i="0" u="none" strike="noStrike">
                          <a:solidFill>
                            <a:srgbClr val="000000"/>
                          </a:solidFill>
                          <a:effectLst/>
                          <a:latin typeface="Calibri"/>
                        </a:rPr>
                        <a:t>23</a:t>
                      </a:r>
                    </a:p>
                  </a:txBody>
                  <a:tcPr marL="0" marR="0" marT="0" marB="0" anchor="ctr"/>
                </a:tc>
                <a:tc>
                  <a:txBody>
                    <a:bodyPr/>
                    <a:lstStyle/>
                    <a:p>
                      <a:pPr algn="l" fontAlgn="b"/>
                      <a:r>
                        <a:rPr lang="en-IN" sz="1100" b="0" i="0" u="none" strike="noStrike">
                          <a:solidFill>
                            <a:srgbClr val="000000"/>
                          </a:solidFill>
                          <a:effectLst/>
                          <a:latin typeface="Calibri"/>
                        </a:rPr>
                        <a:t>Swansea University</a:t>
                      </a:r>
                    </a:p>
                  </a:txBody>
                  <a:tcPr marL="0" marR="0" marT="0" marB="0" anchor="ctr"/>
                </a:tc>
                <a:extLst>
                  <a:ext uri="{0D108BD9-81ED-4DB2-BD59-A6C34878D82A}">
                    <a16:rowId xmlns:a16="http://schemas.microsoft.com/office/drawing/2014/main" val="1532690473"/>
                  </a:ext>
                </a:extLst>
              </a:tr>
              <a:tr h="315906">
                <a:tc>
                  <a:txBody>
                    <a:bodyPr/>
                    <a:lstStyle/>
                    <a:p>
                      <a:pPr algn="ctr" fontAlgn="b"/>
                      <a:r>
                        <a:rPr lang="en-IN" sz="1100" b="0" i="0" u="none" strike="noStrike">
                          <a:solidFill>
                            <a:srgbClr val="000000"/>
                          </a:solidFill>
                          <a:effectLst/>
                          <a:latin typeface="Calibri"/>
                        </a:rPr>
                        <a:t>24</a:t>
                      </a:r>
                    </a:p>
                  </a:txBody>
                  <a:tcPr marL="0" marR="0" marT="0" marB="0" anchor="ctr"/>
                </a:tc>
                <a:tc>
                  <a:txBody>
                    <a:bodyPr/>
                    <a:lstStyle/>
                    <a:p>
                      <a:pPr algn="l" fontAlgn="b"/>
                      <a:r>
                        <a:rPr lang="en-IN" sz="1100" b="0" i="0" u="none" strike="noStrike">
                          <a:solidFill>
                            <a:srgbClr val="000000"/>
                          </a:solidFill>
                          <a:effectLst/>
                          <a:latin typeface="Calibri"/>
                        </a:rPr>
                        <a:t>Aberystwyth University</a:t>
                      </a:r>
                    </a:p>
                  </a:txBody>
                  <a:tcPr marL="0" marR="0" marT="0" marB="0" anchor="ctr"/>
                </a:tc>
                <a:extLst>
                  <a:ext uri="{0D108BD9-81ED-4DB2-BD59-A6C34878D82A}">
                    <a16:rowId xmlns:a16="http://schemas.microsoft.com/office/drawing/2014/main" val="63362735"/>
                  </a:ext>
                </a:extLst>
              </a:tr>
              <a:tr h="315906">
                <a:tc>
                  <a:txBody>
                    <a:bodyPr/>
                    <a:lstStyle/>
                    <a:p>
                      <a:pPr algn="ctr" fontAlgn="b"/>
                      <a:r>
                        <a:rPr lang="en-IN" sz="1100" b="0" i="0" u="none" strike="noStrike">
                          <a:solidFill>
                            <a:srgbClr val="000000"/>
                          </a:solidFill>
                          <a:effectLst/>
                          <a:latin typeface="Calibri"/>
                        </a:rPr>
                        <a:t>25</a:t>
                      </a:r>
                    </a:p>
                  </a:txBody>
                  <a:tcPr marL="0" marR="0" marT="0" marB="0" anchor="ctr"/>
                </a:tc>
                <a:tc>
                  <a:txBody>
                    <a:bodyPr/>
                    <a:lstStyle/>
                    <a:p>
                      <a:pPr algn="l" fontAlgn="b"/>
                      <a:r>
                        <a:rPr lang="en-IN" sz="1100" b="0" i="0" u="none" strike="noStrike">
                          <a:solidFill>
                            <a:srgbClr val="000000"/>
                          </a:solidFill>
                          <a:effectLst/>
                          <a:latin typeface="Calibri"/>
                        </a:rPr>
                        <a:t>University of Stirling</a:t>
                      </a:r>
                    </a:p>
                  </a:txBody>
                  <a:tcPr marL="0" marR="0" marT="0" marB="0" anchor="ctr"/>
                </a:tc>
                <a:extLst>
                  <a:ext uri="{0D108BD9-81ED-4DB2-BD59-A6C34878D82A}">
                    <a16:rowId xmlns:a16="http://schemas.microsoft.com/office/drawing/2014/main" val="2162926200"/>
                  </a:ext>
                </a:extLst>
              </a:tr>
              <a:tr h="315906">
                <a:tc>
                  <a:txBody>
                    <a:bodyPr/>
                    <a:lstStyle/>
                    <a:p>
                      <a:pPr algn="ctr" fontAlgn="b"/>
                      <a:r>
                        <a:rPr lang="en-IN" sz="1100" b="0" i="0" u="none" strike="noStrike">
                          <a:solidFill>
                            <a:srgbClr val="000000"/>
                          </a:solidFill>
                          <a:effectLst/>
                          <a:latin typeface="Calibri"/>
                        </a:rPr>
                        <a:t>26</a:t>
                      </a:r>
                    </a:p>
                  </a:txBody>
                  <a:tcPr marL="0" marR="0" marT="0" marB="0" anchor="ctr"/>
                </a:tc>
                <a:tc>
                  <a:txBody>
                    <a:bodyPr/>
                    <a:lstStyle/>
                    <a:p>
                      <a:pPr algn="l" fontAlgn="b"/>
                      <a:r>
                        <a:rPr lang="en-IN" sz="1100" b="0" i="0" u="none" strike="noStrike">
                          <a:solidFill>
                            <a:srgbClr val="000000"/>
                          </a:solidFill>
                          <a:effectLst/>
                          <a:latin typeface="Calibri"/>
                        </a:rPr>
                        <a:t>Coventry University</a:t>
                      </a:r>
                    </a:p>
                  </a:txBody>
                  <a:tcPr marL="0" marR="0" marT="0" marB="0" anchor="ctr"/>
                </a:tc>
                <a:extLst>
                  <a:ext uri="{0D108BD9-81ED-4DB2-BD59-A6C34878D82A}">
                    <a16:rowId xmlns:a16="http://schemas.microsoft.com/office/drawing/2014/main" val="3344641152"/>
                  </a:ext>
                </a:extLst>
              </a:tr>
              <a:tr h="315906">
                <a:tc>
                  <a:txBody>
                    <a:bodyPr/>
                    <a:lstStyle/>
                    <a:p>
                      <a:pPr algn="ctr" fontAlgn="b"/>
                      <a:r>
                        <a:rPr lang="en-IN" sz="1100" b="0" i="0" u="none" strike="noStrike">
                          <a:solidFill>
                            <a:srgbClr val="000000"/>
                          </a:solidFill>
                          <a:effectLst/>
                          <a:latin typeface="Calibri"/>
                        </a:rPr>
                        <a:t>27</a:t>
                      </a:r>
                    </a:p>
                  </a:txBody>
                  <a:tcPr marL="0" marR="0" marT="0" marB="0" anchor="ctr"/>
                </a:tc>
                <a:tc>
                  <a:txBody>
                    <a:bodyPr/>
                    <a:lstStyle/>
                    <a:p>
                      <a:pPr algn="l" fontAlgn="b"/>
                      <a:r>
                        <a:rPr lang="en-IN" sz="1100" b="0" i="0" u="none" strike="noStrike">
                          <a:solidFill>
                            <a:srgbClr val="000000"/>
                          </a:solidFill>
                          <a:effectLst/>
                          <a:latin typeface="Calibri"/>
                        </a:rPr>
                        <a:t>Kingston University</a:t>
                      </a:r>
                    </a:p>
                  </a:txBody>
                  <a:tcPr marL="0" marR="0" marT="0" marB="0" anchor="ctr"/>
                </a:tc>
                <a:extLst>
                  <a:ext uri="{0D108BD9-81ED-4DB2-BD59-A6C34878D82A}">
                    <a16:rowId xmlns:a16="http://schemas.microsoft.com/office/drawing/2014/main" val="2251614115"/>
                  </a:ext>
                </a:extLst>
              </a:tr>
              <a:tr h="315906">
                <a:tc>
                  <a:txBody>
                    <a:bodyPr/>
                    <a:lstStyle/>
                    <a:p>
                      <a:pPr algn="ctr" fontAlgn="b"/>
                      <a:r>
                        <a:rPr lang="en-IN" sz="1100" b="0" i="0" u="none" strike="noStrike">
                          <a:solidFill>
                            <a:srgbClr val="000000"/>
                          </a:solidFill>
                          <a:effectLst/>
                          <a:latin typeface="Calibri"/>
                        </a:rPr>
                        <a:t>28</a:t>
                      </a:r>
                    </a:p>
                  </a:txBody>
                  <a:tcPr marL="0" marR="0" marT="0" marB="0" anchor="ctr"/>
                </a:tc>
                <a:tc>
                  <a:txBody>
                    <a:bodyPr/>
                    <a:lstStyle/>
                    <a:p>
                      <a:pPr algn="l" fontAlgn="b"/>
                      <a:r>
                        <a:rPr lang="en-IN" sz="1100" b="0" i="0" u="none" strike="noStrike">
                          <a:solidFill>
                            <a:srgbClr val="000000"/>
                          </a:solidFill>
                          <a:effectLst/>
                          <a:latin typeface="Calibri"/>
                        </a:rPr>
                        <a:t>Bangor University</a:t>
                      </a:r>
                    </a:p>
                  </a:txBody>
                  <a:tcPr marL="0" marR="0" marT="0" marB="0" anchor="ctr"/>
                </a:tc>
                <a:extLst>
                  <a:ext uri="{0D108BD9-81ED-4DB2-BD59-A6C34878D82A}">
                    <a16:rowId xmlns:a16="http://schemas.microsoft.com/office/drawing/2014/main" val="2205146773"/>
                  </a:ext>
                </a:extLst>
              </a:tr>
              <a:tr h="315906">
                <a:tc>
                  <a:txBody>
                    <a:bodyPr/>
                    <a:lstStyle/>
                    <a:p>
                      <a:pPr algn="ctr" fontAlgn="b"/>
                      <a:r>
                        <a:rPr lang="en-IN" sz="1100" b="0" i="0" u="none" strike="noStrike">
                          <a:solidFill>
                            <a:srgbClr val="000000"/>
                          </a:solidFill>
                          <a:effectLst/>
                          <a:latin typeface="Calibri"/>
                        </a:rPr>
                        <a:t>29</a:t>
                      </a:r>
                    </a:p>
                  </a:txBody>
                  <a:tcPr marL="0" marR="0" marT="0" marB="0" anchor="ctr"/>
                </a:tc>
                <a:tc>
                  <a:txBody>
                    <a:bodyPr/>
                    <a:lstStyle/>
                    <a:p>
                      <a:pPr algn="l" fontAlgn="b"/>
                      <a:r>
                        <a:rPr lang="en-IN" sz="1100" b="0" i="0" u="none" strike="noStrike">
                          <a:solidFill>
                            <a:srgbClr val="000000"/>
                          </a:solidFill>
                          <a:effectLst/>
                          <a:latin typeface="Calibri"/>
                        </a:rPr>
                        <a:t>University of Bradford</a:t>
                      </a:r>
                    </a:p>
                  </a:txBody>
                  <a:tcPr marL="0" marR="0" marT="0" marB="0" anchor="ctr"/>
                </a:tc>
                <a:extLst>
                  <a:ext uri="{0D108BD9-81ED-4DB2-BD59-A6C34878D82A}">
                    <a16:rowId xmlns:a16="http://schemas.microsoft.com/office/drawing/2014/main" val="4115473240"/>
                  </a:ext>
                </a:extLst>
              </a:tr>
              <a:tr h="315906">
                <a:tc>
                  <a:txBody>
                    <a:bodyPr/>
                    <a:lstStyle/>
                    <a:p>
                      <a:pPr algn="ctr" fontAlgn="b"/>
                      <a:r>
                        <a:rPr lang="en-IN" sz="1100" b="0" i="0" u="none" strike="noStrike">
                          <a:solidFill>
                            <a:srgbClr val="000000"/>
                          </a:solidFill>
                          <a:effectLst/>
                          <a:latin typeface="Calibri"/>
                        </a:rPr>
                        <a:t>30</a:t>
                      </a:r>
                    </a:p>
                  </a:txBody>
                  <a:tcPr marL="0" marR="0" marT="0" marB="0" anchor="ctr"/>
                </a:tc>
                <a:tc>
                  <a:txBody>
                    <a:bodyPr/>
                    <a:lstStyle/>
                    <a:p>
                      <a:pPr algn="l" fontAlgn="b"/>
                      <a:r>
                        <a:rPr lang="en-IN" sz="1100" b="0" i="0" u="none" strike="noStrike">
                          <a:solidFill>
                            <a:srgbClr val="000000"/>
                          </a:solidFill>
                          <a:effectLst/>
                          <a:latin typeface="Calibri"/>
                        </a:rPr>
                        <a:t>University of Portsmouth</a:t>
                      </a:r>
                    </a:p>
                  </a:txBody>
                  <a:tcPr marL="0" marR="0" marT="0" marB="0" anchor="ctr"/>
                </a:tc>
                <a:extLst>
                  <a:ext uri="{0D108BD9-81ED-4DB2-BD59-A6C34878D82A}">
                    <a16:rowId xmlns:a16="http://schemas.microsoft.com/office/drawing/2014/main" val="3721425199"/>
                  </a:ext>
                </a:extLst>
              </a:tr>
              <a:tr h="315906">
                <a:tc>
                  <a:txBody>
                    <a:bodyPr/>
                    <a:lstStyle/>
                    <a:p>
                      <a:pPr algn="ctr" fontAlgn="b"/>
                      <a:r>
                        <a:rPr lang="en-IN" sz="1100" b="0" i="0" u="none" strike="noStrike">
                          <a:solidFill>
                            <a:srgbClr val="000000"/>
                          </a:solidFill>
                          <a:effectLst/>
                          <a:latin typeface="Calibri"/>
                        </a:rPr>
                        <a:t>31</a:t>
                      </a:r>
                    </a:p>
                  </a:txBody>
                  <a:tcPr marL="0" marR="0" marT="0" marB="0" anchor="ctr"/>
                </a:tc>
                <a:tc>
                  <a:txBody>
                    <a:bodyPr/>
                    <a:lstStyle/>
                    <a:p>
                      <a:pPr algn="l" fontAlgn="b"/>
                      <a:r>
                        <a:rPr lang="en-IN" sz="1100" b="0" i="0" u="none" strike="noStrike">
                          <a:solidFill>
                            <a:srgbClr val="000000"/>
                          </a:solidFill>
                          <a:effectLst/>
                          <a:latin typeface="Calibri"/>
                        </a:rPr>
                        <a:t>Northumbria University</a:t>
                      </a:r>
                    </a:p>
                  </a:txBody>
                  <a:tcPr marL="0" marR="0" marT="0" marB="0" anchor="ctr"/>
                </a:tc>
                <a:extLst>
                  <a:ext uri="{0D108BD9-81ED-4DB2-BD59-A6C34878D82A}">
                    <a16:rowId xmlns:a16="http://schemas.microsoft.com/office/drawing/2014/main" val="3469883422"/>
                  </a:ext>
                </a:extLst>
              </a:tr>
              <a:tr h="315906">
                <a:tc>
                  <a:txBody>
                    <a:bodyPr/>
                    <a:lstStyle/>
                    <a:p>
                      <a:pPr algn="ctr" fontAlgn="b"/>
                      <a:r>
                        <a:rPr lang="en-IN" sz="1100" b="0" i="0" u="none" strike="noStrike">
                          <a:solidFill>
                            <a:srgbClr val="000000"/>
                          </a:solidFill>
                          <a:effectLst/>
                          <a:latin typeface="Calibri"/>
                        </a:rPr>
                        <a:t>32</a:t>
                      </a:r>
                    </a:p>
                  </a:txBody>
                  <a:tcPr marL="0" marR="0" marT="0" marB="0" anchor="ctr"/>
                </a:tc>
                <a:tc>
                  <a:txBody>
                    <a:bodyPr/>
                    <a:lstStyle/>
                    <a:p>
                      <a:pPr algn="l" fontAlgn="b"/>
                      <a:r>
                        <a:rPr lang="en-IN" sz="1100" b="0" i="0" u="none" strike="noStrike">
                          <a:solidFill>
                            <a:srgbClr val="000000"/>
                          </a:solidFill>
                          <a:effectLst/>
                          <a:latin typeface="Calibri"/>
                        </a:rPr>
                        <a:t>University of Plymouth</a:t>
                      </a:r>
                    </a:p>
                  </a:txBody>
                  <a:tcPr marL="0" marR="0" marT="0" marB="0" anchor="ctr"/>
                </a:tc>
                <a:extLst>
                  <a:ext uri="{0D108BD9-81ED-4DB2-BD59-A6C34878D82A}">
                    <a16:rowId xmlns:a16="http://schemas.microsoft.com/office/drawing/2014/main" val="3512130180"/>
                  </a:ext>
                </a:extLst>
              </a:tr>
              <a:tr h="315906">
                <a:tc>
                  <a:txBody>
                    <a:bodyPr/>
                    <a:lstStyle/>
                    <a:p>
                      <a:pPr algn="ctr" fontAlgn="b"/>
                      <a:r>
                        <a:rPr lang="en-IN" sz="1100" b="0" i="0" u="none" strike="noStrike">
                          <a:solidFill>
                            <a:srgbClr val="000000"/>
                          </a:solidFill>
                          <a:effectLst/>
                          <a:latin typeface="Calibri"/>
                        </a:rPr>
                        <a:t>33</a:t>
                      </a:r>
                    </a:p>
                  </a:txBody>
                  <a:tcPr marL="0" marR="0" marT="0" marB="0" anchor="ctr"/>
                </a:tc>
                <a:tc>
                  <a:txBody>
                    <a:bodyPr/>
                    <a:lstStyle/>
                    <a:p>
                      <a:pPr algn="l" fontAlgn="b"/>
                      <a:r>
                        <a:rPr lang="en-IN" sz="1100" b="0" i="0" u="none" strike="noStrike">
                          <a:solidFill>
                            <a:srgbClr val="000000"/>
                          </a:solidFill>
                          <a:effectLst/>
                          <a:latin typeface="Calibri"/>
                        </a:rPr>
                        <a:t>University of Westminster</a:t>
                      </a:r>
                    </a:p>
                  </a:txBody>
                  <a:tcPr marL="0" marR="0" marT="0" marB="0" anchor="ctr"/>
                </a:tc>
                <a:extLst>
                  <a:ext uri="{0D108BD9-81ED-4DB2-BD59-A6C34878D82A}">
                    <a16:rowId xmlns:a16="http://schemas.microsoft.com/office/drawing/2014/main" val="3587908096"/>
                  </a:ext>
                </a:extLst>
              </a:tr>
              <a:tr h="315906">
                <a:tc>
                  <a:txBody>
                    <a:bodyPr/>
                    <a:lstStyle/>
                    <a:p>
                      <a:pPr algn="ctr" fontAlgn="b"/>
                      <a:r>
                        <a:rPr lang="en-IN" sz="1100" b="0" i="0" u="none" strike="noStrike">
                          <a:solidFill>
                            <a:srgbClr val="000000"/>
                          </a:solidFill>
                          <a:effectLst/>
                          <a:latin typeface="Calibri"/>
                        </a:rPr>
                        <a:t>34</a:t>
                      </a:r>
                    </a:p>
                  </a:txBody>
                  <a:tcPr marL="0" marR="0" marT="0" marB="0" anchor="ctr"/>
                </a:tc>
                <a:tc>
                  <a:txBody>
                    <a:bodyPr/>
                    <a:lstStyle/>
                    <a:p>
                      <a:pPr algn="l" fontAlgn="b"/>
                      <a:r>
                        <a:rPr lang="en-IN" sz="1100" b="0" i="0" u="none" strike="noStrike">
                          <a:solidFill>
                            <a:srgbClr val="000000"/>
                          </a:solidFill>
                          <a:effectLst/>
                          <a:latin typeface="Calibri"/>
                        </a:rPr>
                        <a:t>Middlesex University</a:t>
                      </a:r>
                    </a:p>
                  </a:txBody>
                  <a:tcPr marL="0" marR="0" marT="0" marB="0" anchor="ctr"/>
                </a:tc>
                <a:extLst>
                  <a:ext uri="{0D108BD9-81ED-4DB2-BD59-A6C34878D82A}">
                    <a16:rowId xmlns:a16="http://schemas.microsoft.com/office/drawing/2014/main" val="2369683304"/>
                  </a:ext>
                </a:extLst>
              </a:tr>
              <a:tr h="315906">
                <a:tc>
                  <a:txBody>
                    <a:bodyPr/>
                    <a:lstStyle/>
                    <a:p>
                      <a:pPr algn="ctr" fontAlgn="b"/>
                      <a:r>
                        <a:rPr lang="en-IN" sz="1100" b="0" i="0" u="none" strike="noStrike">
                          <a:solidFill>
                            <a:srgbClr val="000000"/>
                          </a:solidFill>
                          <a:effectLst/>
                          <a:latin typeface="Calibri"/>
                        </a:rPr>
                        <a:t>35</a:t>
                      </a:r>
                    </a:p>
                  </a:txBody>
                  <a:tcPr marL="0" marR="0" marT="0" marB="0" anchor="ctr"/>
                </a:tc>
                <a:tc>
                  <a:txBody>
                    <a:bodyPr/>
                    <a:lstStyle/>
                    <a:p>
                      <a:pPr algn="l" fontAlgn="b"/>
                      <a:r>
                        <a:rPr lang="en-IN" sz="1100" b="0" i="0" u="none" strike="noStrike">
                          <a:solidFill>
                            <a:srgbClr val="000000"/>
                          </a:solidFill>
                          <a:effectLst/>
                          <a:latin typeface="Calibri"/>
                        </a:rPr>
                        <a:t>University of Greenwich</a:t>
                      </a:r>
                    </a:p>
                  </a:txBody>
                  <a:tcPr marL="0" marR="0" marT="0" marB="0" anchor="ctr"/>
                </a:tc>
                <a:extLst>
                  <a:ext uri="{0D108BD9-81ED-4DB2-BD59-A6C34878D82A}">
                    <a16:rowId xmlns:a16="http://schemas.microsoft.com/office/drawing/2014/main" val="2932940726"/>
                  </a:ext>
                </a:extLst>
              </a:tr>
              <a:tr h="315906">
                <a:tc>
                  <a:txBody>
                    <a:bodyPr/>
                    <a:lstStyle/>
                    <a:p>
                      <a:pPr algn="ctr" fontAlgn="b"/>
                      <a:r>
                        <a:rPr lang="en-IN" sz="1100" b="0" i="0" u="none" strike="noStrike">
                          <a:solidFill>
                            <a:srgbClr val="000000"/>
                          </a:solidFill>
                          <a:effectLst/>
                          <a:latin typeface="Calibri"/>
                        </a:rPr>
                        <a:t>36</a:t>
                      </a:r>
                    </a:p>
                  </a:txBody>
                  <a:tcPr marL="0" marR="0" marT="0" marB="0" anchor="ctr"/>
                </a:tc>
                <a:tc>
                  <a:txBody>
                    <a:bodyPr/>
                    <a:lstStyle/>
                    <a:p>
                      <a:pPr algn="l" fontAlgn="b"/>
                      <a:r>
                        <a:rPr lang="en-IN" sz="1100" b="0" i="0" u="none" strike="noStrike">
                          <a:solidFill>
                            <a:srgbClr val="000000"/>
                          </a:solidFill>
                          <a:effectLst/>
                          <a:latin typeface="Calibri"/>
                        </a:rPr>
                        <a:t>The University of Huddersfield </a:t>
                      </a:r>
                      <a:endParaRPr lang="en-IN"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972329449"/>
                  </a:ext>
                </a:extLst>
              </a:tr>
            </a:tbl>
          </a:graphicData>
        </a:graphic>
      </p:graphicFrame>
      <p:pic>
        <p:nvPicPr>
          <p:cNvPr id="3" name="Picture 2">
            <a:extLst>
              <a:ext uri="{FF2B5EF4-FFF2-40B4-BE49-F238E27FC236}">
                <a16:creationId xmlns:a16="http://schemas.microsoft.com/office/drawing/2014/main" id="{EF036F7B-6A9A-92C6-DE4F-F7C6B96EBD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3915" y="5936416"/>
            <a:ext cx="2220686" cy="921584"/>
          </a:xfrm>
          <a:prstGeom prst="rect">
            <a:avLst/>
          </a:prstGeom>
        </p:spPr>
      </p:pic>
    </p:spTree>
    <p:extLst>
      <p:ext uri="{BB962C8B-B14F-4D97-AF65-F5344CB8AC3E}">
        <p14:creationId xmlns:p14="http://schemas.microsoft.com/office/powerpoint/2010/main" val="962903478"/>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719138" y="323850"/>
            <a:ext cx="67484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nl-NL" altLang="en-US" sz="2400" b="1">
                <a:solidFill>
                  <a:schemeClr val="bg1"/>
                </a:solidFill>
                <a:latin typeface="Trebuchet MS" panose="020B0603020202020204" pitchFamily="34" charset="0"/>
                <a:cs typeface="Arial" panose="020B0604020202020204" pitchFamily="34" charset="0"/>
              </a:rPr>
              <a:t>UNIVERSITY TIE UP’s IN  UK</a:t>
            </a:r>
            <a:endParaRPr lang="en-US" altLang="en-US" sz="2400" b="1">
              <a:solidFill>
                <a:schemeClr val="bg1"/>
              </a:solidFill>
              <a:latin typeface="Trebuchet MS" panose="020B0603020202020204" pitchFamily="34" charset="0"/>
              <a:cs typeface="Arial" panose="020B0604020202020204" pitchFamily="34" charset="0"/>
            </a:endParaRPr>
          </a:p>
        </p:txBody>
      </p:sp>
      <p:sp>
        <p:nvSpPr>
          <p:cNvPr id="70662" name="Line 4"/>
          <p:cNvSpPr>
            <a:spLocks noChangeShapeType="1"/>
          </p:cNvSpPr>
          <p:nvPr/>
        </p:nvSpPr>
        <p:spPr bwMode="auto">
          <a:xfrm>
            <a:off x="-16778" y="609600"/>
            <a:ext cx="9906000" cy="0"/>
          </a:xfrm>
          <a:prstGeom prst="line">
            <a:avLst/>
          </a:prstGeom>
          <a:noFill/>
          <a:ln w="762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Text Box 3">
            <a:extLst>
              <a:ext uri="{FF2B5EF4-FFF2-40B4-BE49-F238E27FC236}">
                <a16:creationId xmlns:a16="http://schemas.microsoft.com/office/drawing/2014/main" id="{790D46EA-FDE0-40E3-8615-60142FB548BC}"/>
              </a:ext>
            </a:extLst>
          </p:cNvPr>
          <p:cNvSpPr txBox="1">
            <a:spLocks noChangeArrowheads="1"/>
          </p:cNvSpPr>
          <p:nvPr/>
        </p:nvSpPr>
        <p:spPr bwMode="auto">
          <a:xfrm>
            <a:off x="-16778" y="0"/>
            <a:ext cx="74644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3399"/>
                </a:solidFill>
                <a:latin typeface="Constantia" panose="02030602050306030303" pitchFamily="18" charset="0"/>
                <a:cs typeface="Calibri" panose="020F0502020204030204" pitchFamily="34" charset="0"/>
              </a:rPr>
              <a:t>List of Represented Universities</a:t>
            </a:r>
          </a:p>
        </p:txBody>
      </p:sp>
      <p:graphicFrame>
        <p:nvGraphicFramePr>
          <p:cNvPr id="2" name="Table 1">
            <a:extLst>
              <a:ext uri="{FF2B5EF4-FFF2-40B4-BE49-F238E27FC236}">
                <a16:creationId xmlns:a16="http://schemas.microsoft.com/office/drawing/2014/main" id="{B0B805E3-7C09-4548-98F9-5F425782C6D2}"/>
              </a:ext>
            </a:extLst>
          </p:cNvPr>
          <p:cNvGraphicFramePr>
            <a:graphicFrameLocks noGrp="1"/>
          </p:cNvGraphicFramePr>
          <p:nvPr>
            <p:extLst>
              <p:ext uri="{D42A27DB-BD31-4B8C-83A1-F6EECF244321}">
                <p14:modId xmlns:p14="http://schemas.microsoft.com/office/powerpoint/2010/main" val="1050776004"/>
              </p:ext>
            </p:extLst>
          </p:nvPr>
        </p:nvGraphicFramePr>
        <p:xfrm>
          <a:off x="214686" y="785516"/>
          <a:ext cx="9089112" cy="5218193"/>
        </p:xfrm>
        <a:graphic>
          <a:graphicData uri="http://schemas.openxmlformats.org/drawingml/2006/table">
            <a:tbl>
              <a:tblPr>
                <a:tableStyleId>{5C22544A-7EE6-4342-B048-85BDC9FD1C3A}</a:tableStyleId>
              </a:tblPr>
              <a:tblGrid>
                <a:gridCol w="861783">
                  <a:extLst>
                    <a:ext uri="{9D8B030D-6E8A-4147-A177-3AD203B41FA5}">
                      <a16:colId xmlns:a16="http://schemas.microsoft.com/office/drawing/2014/main" val="1501200071"/>
                    </a:ext>
                  </a:extLst>
                </a:gridCol>
                <a:gridCol w="8227329">
                  <a:extLst>
                    <a:ext uri="{9D8B030D-6E8A-4147-A177-3AD203B41FA5}">
                      <a16:colId xmlns:a16="http://schemas.microsoft.com/office/drawing/2014/main" val="4073927904"/>
                    </a:ext>
                  </a:extLst>
                </a:gridCol>
              </a:tblGrid>
              <a:tr h="277416">
                <a:tc>
                  <a:txBody>
                    <a:bodyPr/>
                    <a:lstStyle/>
                    <a:p>
                      <a:pPr algn="ctr" fontAlgn="b"/>
                      <a:r>
                        <a:rPr lang="en-IN" sz="1100" b="0" i="0" u="none" strike="noStrike">
                          <a:solidFill>
                            <a:srgbClr val="000000"/>
                          </a:solidFill>
                          <a:effectLst/>
                          <a:latin typeface="Calibri" panose="020F0502020204030204" pitchFamily="34" charset="0"/>
                        </a:rPr>
                        <a:t>37</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Bournemouth University</a:t>
                      </a:r>
                    </a:p>
                  </a:txBody>
                  <a:tcPr marL="0" marR="0" marT="0" marB="0" anchor="ctr"/>
                </a:tc>
                <a:extLst>
                  <a:ext uri="{0D108BD9-81ED-4DB2-BD59-A6C34878D82A}">
                    <a16:rowId xmlns:a16="http://schemas.microsoft.com/office/drawing/2014/main" val="1150477137"/>
                  </a:ext>
                </a:extLst>
              </a:tr>
              <a:tr h="277416">
                <a:tc>
                  <a:txBody>
                    <a:bodyPr/>
                    <a:lstStyle/>
                    <a:p>
                      <a:pPr algn="ctr" fontAlgn="b"/>
                      <a:r>
                        <a:rPr lang="en-IN" sz="1100" b="0" i="0" u="none" strike="noStrike">
                          <a:solidFill>
                            <a:srgbClr val="000000"/>
                          </a:solidFill>
                          <a:effectLst/>
                          <a:latin typeface="Calibri" panose="020F0502020204030204" pitchFamily="34" charset="0"/>
                        </a:rPr>
                        <a:t>38</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London South Bank University</a:t>
                      </a:r>
                    </a:p>
                  </a:txBody>
                  <a:tcPr marL="0" marR="0" marT="0" marB="0" anchor="ctr"/>
                </a:tc>
                <a:extLst>
                  <a:ext uri="{0D108BD9-81ED-4DB2-BD59-A6C34878D82A}">
                    <a16:rowId xmlns:a16="http://schemas.microsoft.com/office/drawing/2014/main" val="2232784144"/>
                  </a:ext>
                </a:extLst>
              </a:tr>
              <a:tr h="277416">
                <a:tc>
                  <a:txBody>
                    <a:bodyPr/>
                    <a:lstStyle/>
                    <a:p>
                      <a:pPr algn="ctr" fontAlgn="b"/>
                      <a:r>
                        <a:rPr lang="en-IN" sz="1100" b="0" i="0" u="none" strike="noStrike">
                          <a:solidFill>
                            <a:srgbClr val="000000"/>
                          </a:solidFill>
                          <a:effectLst/>
                          <a:latin typeface="Calibri" panose="020F0502020204030204" pitchFamily="34" charset="0"/>
                        </a:rPr>
                        <a:t>39</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Nottingham Trent University </a:t>
                      </a:r>
                    </a:p>
                  </a:txBody>
                  <a:tcPr marL="0" marR="0" marT="0" marB="0" anchor="ctr"/>
                </a:tc>
                <a:extLst>
                  <a:ext uri="{0D108BD9-81ED-4DB2-BD59-A6C34878D82A}">
                    <a16:rowId xmlns:a16="http://schemas.microsoft.com/office/drawing/2014/main" val="51610571"/>
                  </a:ext>
                </a:extLst>
              </a:tr>
              <a:tr h="502121">
                <a:tc>
                  <a:txBody>
                    <a:bodyPr/>
                    <a:lstStyle/>
                    <a:p>
                      <a:pPr algn="ctr" fontAlgn="b"/>
                      <a:r>
                        <a:rPr lang="en-IN" sz="1100" b="0" i="0" u="none" strike="noStrike">
                          <a:solidFill>
                            <a:srgbClr val="000000"/>
                          </a:solidFill>
                          <a:effectLst/>
                          <a:latin typeface="Calibri" panose="020F0502020204030204" pitchFamily="34" charset="0"/>
                        </a:rPr>
                        <a:t>40</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Birmingham City University (Except Tamil Nadu)</a:t>
                      </a:r>
                    </a:p>
                  </a:txBody>
                  <a:tcPr marL="0" marR="0" marT="0" marB="0" anchor="ctr"/>
                </a:tc>
                <a:extLst>
                  <a:ext uri="{0D108BD9-81ED-4DB2-BD59-A6C34878D82A}">
                    <a16:rowId xmlns:a16="http://schemas.microsoft.com/office/drawing/2014/main" val="1790644580"/>
                  </a:ext>
                </a:extLst>
              </a:tr>
              <a:tr h="277416">
                <a:tc>
                  <a:txBody>
                    <a:bodyPr/>
                    <a:lstStyle/>
                    <a:p>
                      <a:pPr algn="ctr" fontAlgn="b"/>
                      <a:r>
                        <a:rPr lang="en-IN" sz="1100" b="0" i="0" u="none" strike="noStrike">
                          <a:solidFill>
                            <a:srgbClr val="000000"/>
                          </a:solidFill>
                          <a:effectLst/>
                          <a:latin typeface="Calibri" panose="020F0502020204030204" pitchFamily="34" charset="0"/>
                        </a:rPr>
                        <a:t>41</a:t>
                      </a:r>
                    </a:p>
                  </a:txBody>
                  <a:tcPr marL="0" marR="0" marT="0" marB="0" anchor="ctr"/>
                </a:tc>
                <a:tc>
                  <a:txBody>
                    <a:bodyPr/>
                    <a:lstStyle/>
                    <a:p>
                      <a:pPr algn="l" fontAlgn="b"/>
                      <a:r>
                        <a:rPr lang="fr-FR" sz="1100" b="0" i="0" u="none" strike="noStrike">
                          <a:solidFill>
                            <a:srgbClr val="000000"/>
                          </a:solidFill>
                          <a:effectLst/>
                          <a:latin typeface="Calibri" panose="020F0502020204030204" pitchFamily="34" charset="0"/>
                        </a:rPr>
                        <a:t>De MontFort University (Except Gujarat)</a:t>
                      </a:r>
                    </a:p>
                  </a:txBody>
                  <a:tcPr marL="0" marR="0" marT="0" marB="0" anchor="ctr"/>
                </a:tc>
                <a:extLst>
                  <a:ext uri="{0D108BD9-81ED-4DB2-BD59-A6C34878D82A}">
                    <a16:rowId xmlns:a16="http://schemas.microsoft.com/office/drawing/2014/main" val="1164049752"/>
                  </a:ext>
                </a:extLst>
              </a:tr>
              <a:tr h="277416">
                <a:tc>
                  <a:txBody>
                    <a:bodyPr/>
                    <a:lstStyle/>
                    <a:p>
                      <a:pPr algn="ctr" fontAlgn="b"/>
                      <a:r>
                        <a:rPr lang="en-IN" sz="1100" b="0" i="0" u="none" strike="noStrike">
                          <a:solidFill>
                            <a:srgbClr val="000000"/>
                          </a:solidFill>
                          <a:effectLst/>
                          <a:latin typeface="Calibri" panose="020F0502020204030204" pitchFamily="34" charset="0"/>
                        </a:rPr>
                        <a:t>42</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Edinburgh Napier University</a:t>
                      </a:r>
                    </a:p>
                  </a:txBody>
                  <a:tcPr marL="0" marR="0" marT="0" marB="0" anchor="ctr"/>
                </a:tc>
                <a:extLst>
                  <a:ext uri="{0D108BD9-81ED-4DB2-BD59-A6C34878D82A}">
                    <a16:rowId xmlns:a16="http://schemas.microsoft.com/office/drawing/2014/main" val="1759635558"/>
                  </a:ext>
                </a:extLst>
              </a:tr>
              <a:tr h="277416">
                <a:tc>
                  <a:txBody>
                    <a:bodyPr/>
                    <a:lstStyle/>
                    <a:p>
                      <a:pPr algn="ctr" fontAlgn="b"/>
                      <a:r>
                        <a:rPr lang="en-IN" sz="1100" b="0" i="0" u="none" strike="noStrike">
                          <a:solidFill>
                            <a:srgbClr val="000000"/>
                          </a:solidFill>
                          <a:effectLst/>
                          <a:latin typeface="Calibri" panose="020F0502020204030204" pitchFamily="34" charset="0"/>
                        </a:rPr>
                        <a:t>43</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Glasgow Caledonian University</a:t>
                      </a:r>
                    </a:p>
                  </a:txBody>
                  <a:tcPr marL="0" marR="0" marT="0" marB="0" anchor="ctr"/>
                </a:tc>
                <a:extLst>
                  <a:ext uri="{0D108BD9-81ED-4DB2-BD59-A6C34878D82A}">
                    <a16:rowId xmlns:a16="http://schemas.microsoft.com/office/drawing/2014/main" val="604583052"/>
                  </a:ext>
                </a:extLst>
              </a:tr>
              <a:tr h="277416">
                <a:tc>
                  <a:txBody>
                    <a:bodyPr/>
                    <a:lstStyle/>
                    <a:p>
                      <a:pPr algn="ctr" fontAlgn="b"/>
                      <a:r>
                        <a:rPr lang="en-IN" sz="1100" b="0" i="0" u="none" strike="noStrike">
                          <a:solidFill>
                            <a:srgbClr val="000000"/>
                          </a:solidFill>
                          <a:effectLst/>
                          <a:latin typeface="Calibri" panose="020F0502020204030204" pitchFamily="34" charset="0"/>
                        </a:rPr>
                        <a:t>44</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Manchester Metropolitan University</a:t>
                      </a:r>
                    </a:p>
                  </a:txBody>
                  <a:tcPr marL="0" marR="0" marT="0" marB="0" anchor="ctr"/>
                </a:tc>
                <a:extLst>
                  <a:ext uri="{0D108BD9-81ED-4DB2-BD59-A6C34878D82A}">
                    <a16:rowId xmlns:a16="http://schemas.microsoft.com/office/drawing/2014/main" val="470897994"/>
                  </a:ext>
                </a:extLst>
              </a:tr>
              <a:tr h="277416">
                <a:tc>
                  <a:txBody>
                    <a:bodyPr/>
                    <a:lstStyle/>
                    <a:p>
                      <a:pPr algn="ctr" fontAlgn="b"/>
                      <a:r>
                        <a:rPr lang="en-IN" sz="1100" b="0" i="0" u="none" strike="noStrike">
                          <a:solidFill>
                            <a:srgbClr val="000000"/>
                          </a:solidFill>
                          <a:effectLst/>
                          <a:latin typeface="Calibri" panose="020F0502020204030204" pitchFamily="34" charset="0"/>
                        </a:rPr>
                        <a:t>45</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Sheffield Hallam University</a:t>
                      </a:r>
                    </a:p>
                  </a:txBody>
                  <a:tcPr marL="0" marR="0" marT="0" marB="0" anchor="ctr"/>
                </a:tc>
                <a:extLst>
                  <a:ext uri="{0D108BD9-81ED-4DB2-BD59-A6C34878D82A}">
                    <a16:rowId xmlns:a16="http://schemas.microsoft.com/office/drawing/2014/main" val="1134550455"/>
                  </a:ext>
                </a:extLst>
              </a:tr>
              <a:tr h="277416">
                <a:tc>
                  <a:txBody>
                    <a:bodyPr/>
                    <a:lstStyle/>
                    <a:p>
                      <a:pPr algn="ctr" fontAlgn="b"/>
                      <a:r>
                        <a:rPr lang="en-IN" sz="1100" b="0" i="0" u="none" strike="noStrike">
                          <a:solidFill>
                            <a:srgbClr val="000000"/>
                          </a:solidFill>
                          <a:effectLst/>
                          <a:latin typeface="Calibri" panose="020F0502020204030204" pitchFamily="34" charset="0"/>
                        </a:rPr>
                        <a:t>46</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University of Brighton</a:t>
                      </a:r>
                    </a:p>
                  </a:txBody>
                  <a:tcPr marL="0" marR="0" marT="0" marB="0" anchor="ctr"/>
                </a:tc>
                <a:extLst>
                  <a:ext uri="{0D108BD9-81ED-4DB2-BD59-A6C34878D82A}">
                    <a16:rowId xmlns:a16="http://schemas.microsoft.com/office/drawing/2014/main" val="189346488"/>
                  </a:ext>
                </a:extLst>
              </a:tr>
              <a:tr h="277416">
                <a:tc>
                  <a:txBody>
                    <a:bodyPr/>
                    <a:lstStyle/>
                    <a:p>
                      <a:pPr algn="ctr" fontAlgn="b"/>
                      <a:r>
                        <a:rPr lang="en-IN" sz="1100" b="0" i="0" u="none" strike="noStrike">
                          <a:solidFill>
                            <a:srgbClr val="000000"/>
                          </a:solidFill>
                          <a:effectLst/>
                          <a:latin typeface="Calibri" panose="020F0502020204030204" pitchFamily="34" charset="0"/>
                        </a:rPr>
                        <a:t>47</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University of Central Lancashire</a:t>
                      </a:r>
                    </a:p>
                  </a:txBody>
                  <a:tcPr marL="0" marR="0" marT="0" marB="0" anchor="ctr"/>
                </a:tc>
                <a:extLst>
                  <a:ext uri="{0D108BD9-81ED-4DB2-BD59-A6C34878D82A}">
                    <a16:rowId xmlns:a16="http://schemas.microsoft.com/office/drawing/2014/main" val="1028294367"/>
                  </a:ext>
                </a:extLst>
              </a:tr>
              <a:tr h="277416">
                <a:tc>
                  <a:txBody>
                    <a:bodyPr/>
                    <a:lstStyle/>
                    <a:p>
                      <a:pPr algn="ctr" fontAlgn="b"/>
                      <a:r>
                        <a:rPr lang="en-IN" sz="1100" b="0" i="0" u="none" strike="noStrike">
                          <a:solidFill>
                            <a:srgbClr val="000000"/>
                          </a:solidFill>
                          <a:effectLst/>
                          <a:latin typeface="Calibri" panose="020F0502020204030204" pitchFamily="34" charset="0"/>
                        </a:rPr>
                        <a:t>48</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University of East London</a:t>
                      </a:r>
                    </a:p>
                  </a:txBody>
                  <a:tcPr marL="0" marR="0" marT="0" marB="0" anchor="ctr"/>
                </a:tc>
                <a:extLst>
                  <a:ext uri="{0D108BD9-81ED-4DB2-BD59-A6C34878D82A}">
                    <a16:rowId xmlns:a16="http://schemas.microsoft.com/office/drawing/2014/main" val="31586268"/>
                  </a:ext>
                </a:extLst>
              </a:tr>
              <a:tr h="277416">
                <a:tc>
                  <a:txBody>
                    <a:bodyPr/>
                    <a:lstStyle/>
                    <a:p>
                      <a:pPr algn="ctr" fontAlgn="b"/>
                      <a:r>
                        <a:rPr lang="en-IN" sz="1100" b="0" i="0" u="none" strike="noStrike">
                          <a:solidFill>
                            <a:srgbClr val="000000"/>
                          </a:solidFill>
                          <a:effectLst/>
                          <a:latin typeface="Calibri" panose="020F0502020204030204" pitchFamily="34" charset="0"/>
                        </a:rPr>
                        <a:t>49</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University of Hertfordshire</a:t>
                      </a:r>
                    </a:p>
                  </a:txBody>
                  <a:tcPr marL="0" marR="0" marT="0" marB="0" anchor="ctr"/>
                </a:tc>
                <a:extLst>
                  <a:ext uri="{0D108BD9-81ED-4DB2-BD59-A6C34878D82A}">
                    <a16:rowId xmlns:a16="http://schemas.microsoft.com/office/drawing/2014/main" val="2072931365"/>
                  </a:ext>
                </a:extLst>
              </a:tr>
              <a:tr h="277416">
                <a:tc>
                  <a:txBody>
                    <a:bodyPr/>
                    <a:lstStyle/>
                    <a:p>
                      <a:pPr algn="ctr" fontAlgn="b"/>
                      <a:r>
                        <a:rPr lang="en-IN" sz="1100" b="0" i="0" u="none" strike="noStrike">
                          <a:solidFill>
                            <a:srgbClr val="000000"/>
                          </a:solidFill>
                          <a:effectLst/>
                          <a:latin typeface="Calibri" panose="020F0502020204030204" pitchFamily="34" charset="0"/>
                        </a:rPr>
                        <a:t>50</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University of Salford</a:t>
                      </a:r>
                    </a:p>
                  </a:txBody>
                  <a:tcPr marL="0" marR="0" marT="0" marB="0" anchor="ctr"/>
                </a:tc>
                <a:extLst>
                  <a:ext uri="{0D108BD9-81ED-4DB2-BD59-A6C34878D82A}">
                    <a16:rowId xmlns:a16="http://schemas.microsoft.com/office/drawing/2014/main" val="591126628"/>
                  </a:ext>
                </a:extLst>
              </a:tr>
              <a:tr h="277416">
                <a:tc>
                  <a:txBody>
                    <a:bodyPr/>
                    <a:lstStyle/>
                    <a:p>
                      <a:pPr algn="ctr" fontAlgn="b"/>
                      <a:r>
                        <a:rPr lang="en-IN" sz="1100" b="0" i="0" u="none" strike="noStrike">
                          <a:solidFill>
                            <a:srgbClr val="000000"/>
                          </a:solidFill>
                          <a:effectLst/>
                          <a:latin typeface="Calibri" panose="020F0502020204030204" pitchFamily="34" charset="0"/>
                        </a:rPr>
                        <a:t>51</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University of West of England</a:t>
                      </a:r>
                    </a:p>
                  </a:txBody>
                  <a:tcPr marL="0" marR="0" marT="0" marB="0" anchor="ctr"/>
                </a:tc>
                <a:extLst>
                  <a:ext uri="{0D108BD9-81ED-4DB2-BD59-A6C34878D82A}">
                    <a16:rowId xmlns:a16="http://schemas.microsoft.com/office/drawing/2014/main" val="3191431728"/>
                  </a:ext>
                </a:extLst>
              </a:tr>
              <a:tr h="277416">
                <a:tc>
                  <a:txBody>
                    <a:bodyPr/>
                    <a:lstStyle/>
                    <a:p>
                      <a:pPr algn="ctr" fontAlgn="b"/>
                      <a:r>
                        <a:rPr lang="en-IN" sz="1100" b="0" i="0" u="none" strike="noStrike">
                          <a:solidFill>
                            <a:srgbClr val="000000"/>
                          </a:solidFill>
                          <a:effectLst/>
                          <a:latin typeface="Calibri" panose="020F0502020204030204" pitchFamily="34" charset="0"/>
                        </a:rPr>
                        <a:t>52</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University for the Creative Arts</a:t>
                      </a:r>
                    </a:p>
                  </a:txBody>
                  <a:tcPr marL="0" marR="0" marT="0" marB="0" anchor="ctr"/>
                </a:tc>
                <a:extLst>
                  <a:ext uri="{0D108BD9-81ED-4DB2-BD59-A6C34878D82A}">
                    <a16:rowId xmlns:a16="http://schemas.microsoft.com/office/drawing/2014/main" val="650271550"/>
                  </a:ext>
                </a:extLst>
              </a:tr>
              <a:tr h="277416">
                <a:tc>
                  <a:txBody>
                    <a:bodyPr/>
                    <a:lstStyle/>
                    <a:p>
                      <a:pPr algn="ctr" fontAlgn="b"/>
                      <a:r>
                        <a:rPr lang="en-IN" sz="1100" b="0" i="0" u="none" strike="noStrike">
                          <a:solidFill>
                            <a:srgbClr val="000000"/>
                          </a:solidFill>
                          <a:effectLst/>
                          <a:latin typeface="Calibri" panose="020F0502020204030204" pitchFamily="34" charset="0"/>
                        </a:rPr>
                        <a:t>53</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University of West London</a:t>
                      </a:r>
                    </a:p>
                  </a:txBody>
                  <a:tcPr marL="0" marR="0" marT="0" marB="0" anchor="ctr"/>
                </a:tc>
                <a:extLst>
                  <a:ext uri="{0D108BD9-81ED-4DB2-BD59-A6C34878D82A}">
                    <a16:rowId xmlns:a16="http://schemas.microsoft.com/office/drawing/2014/main" val="762682024"/>
                  </a:ext>
                </a:extLst>
              </a:tr>
              <a:tr h="277416">
                <a:tc>
                  <a:txBody>
                    <a:bodyPr/>
                    <a:lstStyle/>
                    <a:p>
                      <a:pPr algn="ctr" fontAlgn="b"/>
                      <a:r>
                        <a:rPr lang="en-IN" sz="1100" b="0" i="0" u="none" strike="noStrike">
                          <a:solidFill>
                            <a:srgbClr val="000000"/>
                          </a:solidFill>
                          <a:effectLst/>
                          <a:latin typeface="Calibri" panose="020F0502020204030204" pitchFamily="34" charset="0"/>
                        </a:rPr>
                        <a:t>54</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Staffordshire University</a:t>
                      </a:r>
                    </a:p>
                  </a:txBody>
                  <a:tcPr marL="0" marR="0" marT="0" marB="0" anchor="ctr"/>
                </a:tc>
                <a:extLst>
                  <a:ext uri="{0D108BD9-81ED-4DB2-BD59-A6C34878D82A}">
                    <a16:rowId xmlns:a16="http://schemas.microsoft.com/office/drawing/2014/main" val="2392738040"/>
                  </a:ext>
                </a:extLst>
              </a:tr>
            </a:tbl>
          </a:graphicData>
        </a:graphic>
      </p:graphicFrame>
      <p:pic>
        <p:nvPicPr>
          <p:cNvPr id="3" name="Picture 2">
            <a:extLst>
              <a:ext uri="{FF2B5EF4-FFF2-40B4-BE49-F238E27FC236}">
                <a16:creationId xmlns:a16="http://schemas.microsoft.com/office/drawing/2014/main" id="{600ECD7E-4EC2-2FA0-17AC-FE371E2848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3915" y="5936416"/>
            <a:ext cx="2220686" cy="921584"/>
          </a:xfrm>
          <a:prstGeom prst="rect">
            <a:avLst/>
          </a:prstGeom>
        </p:spPr>
      </p:pic>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0" name="Line 4"/>
          <p:cNvSpPr>
            <a:spLocks noChangeShapeType="1"/>
          </p:cNvSpPr>
          <p:nvPr/>
        </p:nvSpPr>
        <p:spPr bwMode="auto">
          <a:xfrm>
            <a:off x="0" y="533400"/>
            <a:ext cx="9906000" cy="0"/>
          </a:xfrm>
          <a:prstGeom prst="line">
            <a:avLst/>
          </a:prstGeom>
          <a:noFill/>
          <a:ln w="762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Text Box 3">
            <a:extLst>
              <a:ext uri="{FF2B5EF4-FFF2-40B4-BE49-F238E27FC236}">
                <a16:creationId xmlns:a16="http://schemas.microsoft.com/office/drawing/2014/main" id="{94F844FF-C844-404E-8C53-279DFB181C81}"/>
              </a:ext>
            </a:extLst>
          </p:cNvPr>
          <p:cNvSpPr txBox="1">
            <a:spLocks noChangeArrowheads="1"/>
          </p:cNvSpPr>
          <p:nvPr/>
        </p:nvSpPr>
        <p:spPr bwMode="auto">
          <a:xfrm>
            <a:off x="125265" y="10180"/>
            <a:ext cx="74644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3399"/>
                </a:solidFill>
                <a:latin typeface="Constantia" panose="02030602050306030303" pitchFamily="18" charset="0"/>
                <a:cs typeface="Calibri" panose="020F0502020204030204" pitchFamily="34" charset="0"/>
              </a:rPr>
              <a:t>List of Represented Universities</a:t>
            </a:r>
          </a:p>
        </p:txBody>
      </p:sp>
      <p:graphicFrame>
        <p:nvGraphicFramePr>
          <p:cNvPr id="3" name="Table 2">
            <a:extLst>
              <a:ext uri="{FF2B5EF4-FFF2-40B4-BE49-F238E27FC236}">
                <a16:creationId xmlns:a16="http://schemas.microsoft.com/office/drawing/2014/main" id="{107601E0-8C0C-4F17-B5CD-24F7D13ED7C3}"/>
              </a:ext>
            </a:extLst>
          </p:cNvPr>
          <p:cNvGraphicFramePr>
            <a:graphicFrameLocks noGrp="1"/>
          </p:cNvGraphicFramePr>
          <p:nvPr>
            <p:extLst>
              <p:ext uri="{D42A27DB-BD31-4B8C-83A1-F6EECF244321}">
                <p14:modId xmlns:p14="http://schemas.microsoft.com/office/powerpoint/2010/main" val="95716176"/>
              </p:ext>
            </p:extLst>
          </p:nvPr>
        </p:nvGraphicFramePr>
        <p:xfrm>
          <a:off x="189470" y="773466"/>
          <a:ext cx="9069940" cy="5306436"/>
        </p:xfrm>
        <a:graphic>
          <a:graphicData uri="http://schemas.openxmlformats.org/drawingml/2006/table">
            <a:tbl>
              <a:tblPr>
                <a:tableStyleId>{5C22544A-7EE6-4342-B048-85BDC9FD1C3A}</a:tableStyleId>
              </a:tblPr>
              <a:tblGrid>
                <a:gridCol w="859965">
                  <a:extLst>
                    <a:ext uri="{9D8B030D-6E8A-4147-A177-3AD203B41FA5}">
                      <a16:colId xmlns:a16="http://schemas.microsoft.com/office/drawing/2014/main" val="1108229751"/>
                    </a:ext>
                  </a:extLst>
                </a:gridCol>
                <a:gridCol w="8209975">
                  <a:extLst>
                    <a:ext uri="{9D8B030D-6E8A-4147-A177-3AD203B41FA5}">
                      <a16:colId xmlns:a16="http://schemas.microsoft.com/office/drawing/2014/main" val="3059421773"/>
                    </a:ext>
                  </a:extLst>
                </a:gridCol>
              </a:tblGrid>
              <a:tr h="294802">
                <a:tc>
                  <a:txBody>
                    <a:bodyPr/>
                    <a:lstStyle/>
                    <a:p>
                      <a:pPr algn="ctr" fontAlgn="b"/>
                      <a:r>
                        <a:rPr lang="en-IN" sz="1100" b="0" i="0" u="none" strike="noStrike">
                          <a:solidFill>
                            <a:srgbClr val="000000"/>
                          </a:solidFill>
                          <a:effectLst/>
                          <a:latin typeface="Calibri" panose="020F0502020204030204" pitchFamily="34" charset="0"/>
                        </a:rPr>
                        <a:t>55</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QAHE- Ulster University</a:t>
                      </a:r>
                    </a:p>
                  </a:txBody>
                  <a:tcPr marL="0" marR="0" marT="0" marB="0" anchor="ctr"/>
                </a:tc>
                <a:extLst>
                  <a:ext uri="{0D108BD9-81ED-4DB2-BD59-A6C34878D82A}">
                    <a16:rowId xmlns:a16="http://schemas.microsoft.com/office/drawing/2014/main" val="2332419920"/>
                  </a:ext>
                </a:extLst>
              </a:tr>
              <a:tr h="294802">
                <a:tc>
                  <a:txBody>
                    <a:bodyPr/>
                    <a:lstStyle/>
                    <a:p>
                      <a:pPr algn="ctr" fontAlgn="b"/>
                      <a:r>
                        <a:rPr lang="en-IN" sz="1100" b="0" i="0" u="none" strike="noStrike">
                          <a:solidFill>
                            <a:srgbClr val="000000"/>
                          </a:solidFill>
                          <a:effectLst/>
                          <a:latin typeface="Calibri" panose="020F0502020204030204" pitchFamily="34" charset="0"/>
                        </a:rPr>
                        <a:t>56</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University of South Wales (Except Punjab &amp; Haryana)</a:t>
                      </a:r>
                    </a:p>
                  </a:txBody>
                  <a:tcPr marL="0" marR="0" marT="0" marB="0" anchor="ctr"/>
                </a:tc>
                <a:extLst>
                  <a:ext uri="{0D108BD9-81ED-4DB2-BD59-A6C34878D82A}">
                    <a16:rowId xmlns:a16="http://schemas.microsoft.com/office/drawing/2014/main" val="555541354"/>
                  </a:ext>
                </a:extLst>
              </a:tr>
              <a:tr h="294802">
                <a:tc>
                  <a:txBody>
                    <a:bodyPr/>
                    <a:lstStyle/>
                    <a:p>
                      <a:pPr algn="ctr" fontAlgn="b"/>
                      <a:r>
                        <a:rPr lang="en-IN" sz="1100" b="0" i="0" u="none" strike="noStrike">
                          <a:solidFill>
                            <a:srgbClr val="000000"/>
                          </a:solidFill>
                          <a:effectLst/>
                          <a:latin typeface="Calibri" panose="020F0502020204030204" pitchFamily="34" charset="0"/>
                        </a:rPr>
                        <a:t>57</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Teesside University (Except Namakkal &amp; Punjab)</a:t>
                      </a:r>
                    </a:p>
                  </a:txBody>
                  <a:tcPr marL="0" marR="0" marT="0" marB="0" anchor="ctr"/>
                </a:tc>
                <a:extLst>
                  <a:ext uri="{0D108BD9-81ED-4DB2-BD59-A6C34878D82A}">
                    <a16:rowId xmlns:a16="http://schemas.microsoft.com/office/drawing/2014/main" val="2615341748"/>
                  </a:ext>
                </a:extLst>
              </a:tr>
              <a:tr h="294802">
                <a:tc>
                  <a:txBody>
                    <a:bodyPr/>
                    <a:lstStyle/>
                    <a:p>
                      <a:pPr algn="ctr" fontAlgn="b"/>
                      <a:r>
                        <a:rPr lang="en-IN" sz="1100" b="0" i="0" u="none" strike="noStrike">
                          <a:solidFill>
                            <a:srgbClr val="000000"/>
                          </a:solidFill>
                          <a:effectLst/>
                          <a:latin typeface="Calibri" panose="020F0502020204030204" pitchFamily="34" charset="0"/>
                        </a:rPr>
                        <a:t>58</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Cardiff Metropolitan University</a:t>
                      </a:r>
                    </a:p>
                  </a:txBody>
                  <a:tcPr marL="0" marR="0" marT="0" marB="0" anchor="ctr"/>
                </a:tc>
                <a:extLst>
                  <a:ext uri="{0D108BD9-81ED-4DB2-BD59-A6C34878D82A}">
                    <a16:rowId xmlns:a16="http://schemas.microsoft.com/office/drawing/2014/main" val="3118047441"/>
                  </a:ext>
                </a:extLst>
              </a:tr>
              <a:tr h="294802">
                <a:tc>
                  <a:txBody>
                    <a:bodyPr/>
                    <a:lstStyle/>
                    <a:p>
                      <a:pPr algn="ctr" fontAlgn="b"/>
                      <a:r>
                        <a:rPr lang="en-IN" sz="1100" b="0" i="0" u="none" strike="noStrike">
                          <a:solidFill>
                            <a:srgbClr val="000000"/>
                          </a:solidFill>
                          <a:effectLst/>
                          <a:latin typeface="Calibri" panose="020F0502020204030204" pitchFamily="34" charset="0"/>
                        </a:rPr>
                        <a:t>59</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Solent University</a:t>
                      </a:r>
                    </a:p>
                  </a:txBody>
                  <a:tcPr marL="0" marR="0" marT="0" marB="0" anchor="ctr"/>
                </a:tc>
                <a:extLst>
                  <a:ext uri="{0D108BD9-81ED-4DB2-BD59-A6C34878D82A}">
                    <a16:rowId xmlns:a16="http://schemas.microsoft.com/office/drawing/2014/main" val="4218596378"/>
                  </a:ext>
                </a:extLst>
              </a:tr>
              <a:tr h="294802">
                <a:tc>
                  <a:txBody>
                    <a:bodyPr/>
                    <a:lstStyle/>
                    <a:p>
                      <a:pPr algn="ctr" fontAlgn="b"/>
                      <a:r>
                        <a:rPr lang="en-IN" sz="1100" b="0" i="0" u="none" strike="noStrike">
                          <a:solidFill>
                            <a:srgbClr val="000000"/>
                          </a:solidFill>
                          <a:effectLst/>
                          <a:latin typeface="Calibri" panose="020F0502020204030204" pitchFamily="34" charset="0"/>
                        </a:rPr>
                        <a:t>60</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Anglia Ruskin University</a:t>
                      </a:r>
                    </a:p>
                  </a:txBody>
                  <a:tcPr marL="0" marR="0" marT="0" marB="0" anchor="ctr"/>
                </a:tc>
                <a:extLst>
                  <a:ext uri="{0D108BD9-81ED-4DB2-BD59-A6C34878D82A}">
                    <a16:rowId xmlns:a16="http://schemas.microsoft.com/office/drawing/2014/main" val="4005735643"/>
                  </a:ext>
                </a:extLst>
              </a:tr>
              <a:tr h="294802">
                <a:tc>
                  <a:txBody>
                    <a:bodyPr/>
                    <a:lstStyle/>
                    <a:p>
                      <a:pPr algn="ctr" fontAlgn="b"/>
                      <a:r>
                        <a:rPr lang="en-IN" sz="1100" b="0" i="0" u="none" strike="noStrike">
                          <a:solidFill>
                            <a:srgbClr val="000000"/>
                          </a:solidFill>
                          <a:effectLst/>
                          <a:latin typeface="Calibri" panose="020F0502020204030204" pitchFamily="34" charset="0"/>
                        </a:rPr>
                        <a:t>61</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University of Chester</a:t>
                      </a:r>
                    </a:p>
                  </a:txBody>
                  <a:tcPr marL="0" marR="0" marT="0" marB="0" anchor="ctr"/>
                </a:tc>
                <a:extLst>
                  <a:ext uri="{0D108BD9-81ED-4DB2-BD59-A6C34878D82A}">
                    <a16:rowId xmlns:a16="http://schemas.microsoft.com/office/drawing/2014/main" val="880188498"/>
                  </a:ext>
                </a:extLst>
              </a:tr>
              <a:tr h="294802">
                <a:tc>
                  <a:txBody>
                    <a:bodyPr/>
                    <a:lstStyle/>
                    <a:p>
                      <a:pPr algn="ctr" fontAlgn="b"/>
                      <a:r>
                        <a:rPr lang="en-IN" sz="1100" b="0" i="0" u="none" strike="noStrike">
                          <a:solidFill>
                            <a:srgbClr val="000000"/>
                          </a:solidFill>
                          <a:effectLst/>
                          <a:latin typeface="Calibri" panose="020F0502020204030204" pitchFamily="34" charset="0"/>
                        </a:rPr>
                        <a:t>62</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Liverpool Hope University</a:t>
                      </a:r>
                    </a:p>
                  </a:txBody>
                  <a:tcPr marL="0" marR="0" marT="0" marB="0" anchor="ctr"/>
                </a:tc>
                <a:extLst>
                  <a:ext uri="{0D108BD9-81ED-4DB2-BD59-A6C34878D82A}">
                    <a16:rowId xmlns:a16="http://schemas.microsoft.com/office/drawing/2014/main" val="26532288"/>
                  </a:ext>
                </a:extLst>
              </a:tr>
              <a:tr h="294802">
                <a:tc>
                  <a:txBody>
                    <a:bodyPr/>
                    <a:lstStyle/>
                    <a:p>
                      <a:pPr algn="ctr" fontAlgn="b"/>
                      <a:r>
                        <a:rPr lang="en-IN" sz="1100" b="0" i="0" u="none" strike="noStrike">
                          <a:solidFill>
                            <a:srgbClr val="000000"/>
                          </a:solidFill>
                          <a:effectLst/>
                          <a:latin typeface="Calibri" panose="020F0502020204030204" pitchFamily="34" charset="0"/>
                        </a:rPr>
                        <a:t>63</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(INTO) University of Gloucestershire</a:t>
                      </a:r>
                    </a:p>
                  </a:txBody>
                  <a:tcPr marL="0" marR="0" marT="0" marB="0" anchor="ctr"/>
                </a:tc>
                <a:extLst>
                  <a:ext uri="{0D108BD9-81ED-4DB2-BD59-A6C34878D82A}">
                    <a16:rowId xmlns:a16="http://schemas.microsoft.com/office/drawing/2014/main" val="3399841649"/>
                  </a:ext>
                </a:extLst>
              </a:tr>
              <a:tr h="294802">
                <a:tc>
                  <a:txBody>
                    <a:bodyPr/>
                    <a:lstStyle/>
                    <a:p>
                      <a:pPr algn="ctr" fontAlgn="b"/>
                      <a:r>
                        <a:rPr lang="en-IN" sz="1100" b="0" i="0" u="none" strike="noStrike">
                          <a:solidFill>
                            <a:srgbClr val="000000"/>
                          </a:solidFill>
                          <a:effectLst/>
                          <a:latin typeface="Calibri" panose="020F0502020204030204" pitchFamily="34" charset="0"/>
                        </a:rPr>
                        <a:t>64</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The University of Northampton</a:t>
                      </a:r>
                    </a:p>
                  </a:txBody>
                  <a:tcPr marL="0" marR="0" marT="0" marB="0" anchor="ctr"/>
                </a:tc>
                <a:extLst>
                  <a:ext uri="{0D108BD9-81ED-4DB2-BD59-A6C34878D82A}">
                    <a16:rowId xmlns:a16="http://schemas.microsoft.com/office/drawing/2014/main" val="2989518121"/>
                  </a:ext>
                </a:extLst>
              </a:tr>
              <a:tr h="294802">
                <a:tc>
                  <a:txBody>
                    <a:bodyPr/>
                    <a:lstStyle/>
                    <a:p>
                      <a:pPr algn="ctr" fontAlgn="b"/>
                      <a:r>
                        <a:rPr lang="en-IN" sz="1100" b="0" i="0" u="none" strike="noStrike">
                          <a:solidFill>
                            <a:srgbClr val="000000"/>
                          </a:solidFill>
                          <a:effectLst/>
                          <a:latin typeface="Calibri" panose="020F0502020204030204" pitchFamily="34" charset="0"/>
                        </a:rPr>
                        <a:t>65</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University of Suffolk</a:t>
                      </a:r>
                    </a:p>
                  </a:txBody>
                  <a:tcPr marL="0" marR="0" marT="0" marB="0" anchor="ctr"/>
                </a:tc>
                <a:extLst>
                  <a:ext uri="{0D108BD9-81ED-4DB2-BD59-A6C34878D82A}">
                    <a16:rowId xmlns:a16="http://schemas.microsoft.com/office/drawing/2014/main" val="734175298"/>
                  </a:ext>
                </a:extLst>
              </a:tr>
              <a:tr h="294802">
                <a:tc>
                  <a:txBody>
                    <a:bodyPr/>
                    <a:lstStyle/>
                    <a:p>
                      <a:pPr algn="ctr" fontAlgn="b"/>
                      <a:r>
                        <a:rPr lang="en-IN" sz="1100" b="0" i="0" u="none" strike="noStrike">
                          <a:solidFill>
                            <a:srgbClr val="000000"/>
                          </a:solidFill>
                          <a:effectLst/>
                          <a:latin typeface="Calibri" panose="020F0502020204030204" pitchFamily="34" charset="0"/>
                        </a:rPr>
                        <a:t>66</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University of Sunderland</a:t>
                      </a:r>
                    </a:p>
                  </a:txBody>
                  <a:tcPr marL="0" marR="0" marT="0" marB="0" anchor="ctr"/>
                </a:tc>
                <a:extLst>
                  <a:ext uri="{0D108BD9-81ED-4DB2-BD59-A6C34878D82A}">
                    <a16:rowId xmlns:a16="http://schemas.microsoft.com/office/drawing/2014/main" val="4218514303"/>
                  </a:ext>
                </a:extLst>
              </a:tr>
              <a:tr h="294802">
                <a:tc>
                  <a:txBody>
                    <a:bodyPr/>
                    <a:lstStyle/>
                    <a:p>
                      <a:pPr algn="ctr" fontAlgn="b"/>
                      <a:r>
                        <a:rPr lang="en-IN" sz="1100" b="0" i="0" u="none" strike="noStrike">
                          <a:solidFill>
                            <a:srgbClr val="000000"/>
                          </a:solidFill>
                          <a:effectLst/>
                          <a:latin typeface="Calibri" panose="020F0502020204030204" pitchFamily="34" charset="0"/>
                        </a:rPr>
                        <a:t>67</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Leeds Beckett University</a:t>
                      </a:r>
                    </a:p>
                  </a:txBody>
                  <a:tcPr marL="0" marR="0" marT="0" marB="0" anchor="ctr"/>
                </a:tc>
                <a:extLst>
                  <a:ext uri="{0D108BD9-81ED-4DB2-BD59-A6C34878D82A}">
                    <a16:rowId xmlns:a16="http://schemas.microsoft.com/office/drawing/2014/main" val="794812149"/>
                  </a:ext>
                </a:extLst>
              </a:tr>
              <a:tr h="294802">
                <a:tc>
                  <a:txBody>
                    <a:bodyPr/>
                    <a:lstStyle/>
                    <a:p>
                      <a:pPr algn="ctr" fontAlgn="b"/>
                      <a:r>
                        <a:rPr lang="en-IN" sz="1100" b="0" i="0" u="none" strike="noStrike">
                          <a:solidFill>
                            <a:srgbClr val="000000"/>
                          </a:solidFill>
                          <a:effectLst/>
                          <a:latin typeface="Calibri" panose="020F0502020204030204" pitchFamily="34" charset="0"/>
                        </a:rPr>
                        <a:t>68</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University of Wolverhampton</a:t>
                      </a:r>
                    </a:p>
                  </a:txBody>
                  <a:tcPr marL="0" marR="0" marT="0" marB="0" anchor="ctr"/>
                </a:tc>
                <a:extLst>
                  <a:ext uri="{0D108BD9-81ED-4DB2-BD59-A6C34878D82A}">
                    <a16:rowId xmlns:a16="http://schemas.microsoft.com/office/drawing/2014/main" val="4216734525"/>
                  </a:ext>
                </a:extLst>
              </a:tr>
              <a:tr h="294802">
                <a:tc>
                  <a:txBody>
                    <a:bodyPr/>
                    <a:lstStyle/>
                    <a:p>
                      <a:pPr algn="ctr" fontAlgn="b"/>
                      <a:r>
                        <a:rPr lang="en-IN" sz="1100" b="0" i="0" u="none" strike="noStrike">
                          <a:solidFill>
                            <a:srgbClr val="000000"/>
                          </a:solidFill>
                          <a:effectLst/>
                          <a:latin typeface="Calibri" panose="020F0502020204030204" pitchFamily="34" charset="0"/>
                        </a:rPr>
                        <a:t>69</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University of Roehampton</a:t>
                      </a:r>
                    </a:p>
                  </a:txBody>
                  <a:tcPr marL="0" marR="0" marT="0" marB="0" anchor="ctr"/>
                </a:tc>
                <a:extLst>
                  <a:ext uri="{0D108BD9-81ED-4DB2-BD59-A6C34878D82A}">
                    <a16:rowId xmlns:a16="http://schemas.microsoft.com/office/drawing/2014/main" val="476378751"/>
                  </a:ext>
                </a:extLst>
              </a:tr>
              <a:tr h="294802">
                <a:tc>
                  <a:txBody>
                    <a:bodyPr/>
                    <a:lstStyle/>
                    <a:p>
                      <a:pPr algn="ctr" fontAlgn="b"/>
                      <a:r>
                        <a:rPr lang="en-IN" sz="1100" b="0" i="0" u="none" strike="noStrike">
                          <a:solidFill>
                            <a:srgbClr val="000000"/>
                          </a:solidFill>
                          <a:effectLst/>
                          <a:latin typeface="Calibri" panose="020F0502020204030204" pitchFamily="34" charset="0"/>
                        </a:rPr>
                        <a:t>70</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University of the West of Scotland</a:t>
                      </a:r>
                    </a:p>
                  </a:txBody>
                  <a:tcPr marL="0" marR="0" marT="0" marB="0" anchor="ctr"/>
                </a:tc>
                <a:extLst>
                  <a:ext uri="{0D108BD9-81ED-4DB2-BD59-A6C34878D82A}">
                    <a16:rowId xmlns:a16="http://schemas.microsoft.com/office/drawing/2014/main" val="3533095197"/>
                  </a:ext>
                </a:extLst>
              </a:tr>
              <a:tr h="294802">
                <a:tc>
                  <a:txBody>
                    <a:bodyPr/>
                    <a:lstStyle/>
                    <a:p>
                      <a:pPr algn="ctr" fontAlgn="b"/>
                      <a:r>
                        <a:rPr lang="en-IN" sz="1100" b="0" i="0" u="none" strike="noStrike">
                          <a:solidFill>
                            <a:srgbClr val="000000"/>
                          </a:solidFill>
                          <a:effectLst/>
                          <a:latin typeface="Calibri" panose="020F0502020204030204" pitchFamily="34" charset="0"/>
                        </a:rPr>
                        <a:t>71</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University of Bedfordshire</a:t>
                      </a:r>
                    </a:p>
                  </a:txBody>
                  <a:tcPr marL="0" marR="0" marT="0" marB="0" anchor="ctr"/>
                </a:tc>
                <a:extLst>
                  <a:ext uri="{0D108BD9-81ED-4DB2-BD59-A6C34878D82A}">
                    <a16:rowId xmlns:a16="http://schemas.microsoft.com/office/drawing/2014/main" val="2128414635"/>
                  </a:ext>
                </a:extLst>
              </a:tr>
              <a:tr h="294802">
                <a:tc>
                  <a:txBody>
                    <a:bodyPr/>
                    <a:lstStyle/>
                    <a:p>
                      <a:pPr algn="ctr" fontAlgn="b"/>
                      <a:r>
                        <a:rPr lang="en-IN" sz="1100" b="0" i="0" u="none" strike="noStrike">
                          <a:solidFill>
                            <a:srgbClr val="000000"/>
                          </a:solidFill>
                          <a:effectLst/>
                          <a:latin typeface="Calibri" panose="020F0502020204030204" pitchFamily="34" charset="0"/>
                        </a:rPr>
                        <a:t>72</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Hult International Business School</a:t>
                      </a:r>
                    </a:p>
                  </a:txBody>
                  <a:tcPr marL="0" marR="0" marT="0" marB="0" anchor="ctr"/>
                </a:tc>
                <a:extLst>
                  <a:ext uri="{0D108BD9-81ED-4DB2-BD59-A6C34878D82A}">
                    <a16:rowId xmlns:a16="http://schemas.microsoft.com/office/drawing/2014/main" val="699358510"/>
                  </a:ext>
                </a:extLst>
              </a:tr>
            </a:tbl>
          </a:graphicData>
        </a:graphic>
      </p:graphicFrame>
      <p:pic>
        <p:nvPicPr>
          <p:cNvPr id="2" name="Picture 1">
            <a:extLst>
              <a:ext uri="{FF2B5EF4-FFF2-40B4-BE49-F238E27FC236}">
                <a16:creationId xmlns:a16="http://schemas.microsoft.com/office/drawing/2014/main" id="{D7B924E1-1757-8B71-3116-1F737DE864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3915" y="5936416"/>
            <a:ext cx="2220686" cy="921584"/>
          </a:xfrm>
          <a:prstGeom prst="rect">
            <a:avLst/>
          </a:prstGeom>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 name="Rectangle 255">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57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large bridge over a body of water&#10;&#10;Description automatically generated">
            <a:extLst>
              <a:ext uri="{FF2B5EF4-FFF2-40B4-BE49-F238E27FC236}">
                <a16:creationId xmlns:a16="http://schemas.microsoft.com/office/drawing/2014/main" id="{F234B099-009E-4020-B31F-69A5DDC22EDD}"/>
              </a:ext>
            </a:extLst>
          </p:cNvPr>
          <p:cNvPicPr>
            <a:picLocks noChangeAspect="1"/>
          </p:cNvPicPr>
          <p:nvPr/>
        </p:nvPicPr>
        <p:blipFill rotWithShape="1">
          <a:blip r:embed="rId3">
            <a:extLst>
              <a:ext uri="{28A0092B-C50C-407E-A947-70E740481C1C}">
                <a14:useLocalDpi xmlns:a14="http://schemas.microsoft.com/office/drawing/2010/main" val="0"/>
              </a:ext>
            </a:extLst>
          </a:blip>
          <a:srcRect t="11119" r="-1" b="5372"/>
          <a:stretch/>
        </p:blipFill>
        <p:spPr>
          <a:xfrm>
            <a:off x="-29582" y="-44376"/>
            <a:ext cx="9905752" cy="4653032"/>
          </a:xfrm>
          <a:prstGeom prst="rect">
            <a:avLst/>
          </a:prstGeom>
          <a:ln>
            <a:noFill/>
          </a:ln>
          <a:effectLst>
            <a:softEdge rad="112500"/>
          </a:effectLst>
        </p:spPr>
      </p:pic>
      <p:grpSp>
        <p:nvGrpSpPr>
          <p:cNvPr id="257" name="Group 256">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7" y="2987478"/>
            <a:ext cx="9935353" cy="1828800"/>
            <a:chOff x="-305" y="2987478"/>
            <a:chExt cx="12188952" cy="1828800"/>
          </a:xfrm>
        </p:grpSpPr>
        <p:sp>
          <p:nvSpPr>
            <p:cNvPr id="258" name="Freeform: Shape 257">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261" name="Freeform: Shape 260">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a:p>
          </p:txBody>
        </p:sp>
      </p:grpSp>
      <p:sp>
        <p:nvSpPr>
          <p:cNvPr id="20482" name="Text Box 1">
            <a:extLst>
              <a:ext uri="{FF2B5EF4-FFF2-40B4-BE49-F238E27FC236}">
                <a16:creationId xmlns:a16="http://schemas.microsoft.com/office/drawing/2014/main" id="{5337081B-1F61-4FE6-BC98-05C7FF796F86}"/>
              </a:ext>
            </a:extLst>
          </p:cNvPr>
          <p:cNvSpPr txBox="1">
            <a:spLocks noChangeArrowheads="1"/>
          </p:cNvSpPr>
          <p:nvPr/>
        </p:nvSpPr>
        <p:spPr bwMode="auto">
          <a:xfrm>
            <a:off x="29830" y="4515069"/>
            <a:ext cx="3323218" cy="1509931"/>
          </a:xfrm>
          <a:prstGeom prst="rect">
            <a:avLst/>
          </a:prstGeom>
        </p:spPr>
        <p:txBody>
          <a:bodyPr vert="horz" lIns="91440" tIns="45720" rIns="91440" bIns="45720" rtlCol="0" anchor="ctr">
            <a:norm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DejaVu Sans" charset="0"/>
                <a:cs typeface="DejaVu Sans"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DejaVu Sans" charset="0"/>
                <a:cs typeface="DejaVu Sans"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DejaVu Sans" charset="0"/>
                <a:cs typeface="DejaVu Sans"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DejaVu Sans" charset="0"/>
                <a:cs typeface="DejaVu Sans"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DejaVu Sans" charset="0"/>
                <a:cs typeface="DejaVu Sans"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DejaVu Sans" charset="0"/>
                <a:cs typeface="DejaVu Sans"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DejaVu Sans" charset="0"/>
                <a:cs typeface="DejaVu Sans"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DejaVu Sans" charset="0"/>
                <a:cs typeface="DejaVu Sans"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DejaVu Sans" charset="0"/>
                <a:cs typeface="DejaVu Sans" charset="0"/>
              </a:defRPr>
            </a:lvl9pPr>
          </a:lstStyle>
          <a:p>
            <a:pPr eaLnBrk="1" hangingPunct="1">
              <a:lnSpc>
                <a:spcPct val="90000"/>
              </a:lnSpc>
              <a:spcAft>
                <a:spcPts val="600"/>
              </a:spcAft>
              <a:defRPr/>
            </a:pPr>
            <a:r>
              <a:rPr lang="en-US" sz="2800">
                <a:solidFill>
                  <a:schemeClr val="tx2"/>
                </a:solidFill>
                <a:latin typeface="+mj-lt"/>
                <a:ea typeface="+mj-ea"/>
                <a:cs typeface="+mj-cs"/>
              </a:rPr>
              <a:t>Key Facts:</a:t>
            </a:r>
          </a:p>
          <a:p>
            <a:pPr eaLnBrk="1" hangingPunct="1">
              <a:lnSpc>
                <a:spcPct val="90000"/>
              </a:lnSpc>
              <a:spcAft>
                <a:spcPts val="600"/>
              </a:spcAft>
              <a:defRPr/>
            </a:pPr>
            <a:r>
              <a:rPr lang="en-US" sz="3200" b="1">
                <a:solidFill>
                  <a:schemeClr val="tx2"/>
                </a:solidFill>
                <a:latin typeface="+mj-lt"/>
                <a:ea typeface="+mj-ea"/>
                <a:cs typeface="+mj-cs"/>
              </a:rPr>
              <a:t>United Kingdom</a:t>
            </a:r>
          </a:p>
        </p:txBody>
      </p:sp>
      <p:sp>
        <p:nvSpPr>
          <p:cNvPr id="48131" name="Text Box 2">
            <a:extLst>
              <a:ext uri="{FF2B5EF4-FFF2-40B4-BE49-F238E27FC236}">
                <a16:creationId xmlns:a16="http://schemas.microsoft.com/office/drawing/2014/main" id="{A8419ACB-89F0-4A59-B599-77161A5F850C}"/>
              </a:ext>
            </a:extLst>
          </p:cNvPr>
          <p:cNvSpPr txBox="1">
            <a:spLocks noChangeArrowheads="1"/>
          </p:cNvSpPr>
          <p:nvPr/>
        </p:nvSpPr>
        <p:spPr bwMode="auto">
          <a:xfrm>
            <a:off x="3490067" y="4665287"/>
            <a:ext cx="6169981" cy="1509935"/>
          </a:xfrm>
          <a:prstGeom prst="rect">
            <a:avLst/>
          </a:prstGeom>
        </p:spPr>
        <p:txBody>
          <a:bodyPr vert="horz" lIns="91440" tIns="45720" rIns="91440" bIns="45720" rtlCol="0" anchor="ctr">
            <a:noAutofit/>
          </a:bodyPr>
          <a:lstStyle/>
          <a:p>
            <a:pPr marL="115888" eaLnBrk="1" hangingPunct="1">
              <a:spcAft>
                <a:spcPts val="600"/>
              </a:spcAft>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a:pPr>
            <a:r>
              <a:rPr lang="en-US" sz="1600" b="1">
                <a:solidFill>
                  <a:schemeClr val="tx2"/>
                </a:solidFill>
                <a:latin typeface="+mn-lt"/>
              </a:rPr>
              <a:t>Capital: </a:t>
            </a:r>
            <a:r>
              <a:rPr lang="en-US" sz="1600">
                <a:solidFill>
                  <a:schemeClr val="tx2"/>
                </a:solidFill>
                <a:latin typeface="+mn-lt"/>
              </a:rPr>
              <a:t>London</a:t>
            </a:r>
          </a:p>
          <a:p>
            <a:pPr marL="115888" eaLnBrk="1" hangingPunct="1">
              <a:lnSpc>
                <a:spcPct val="150000"/>
              </a:lnSpc>
              <a:spcAft>
                <a:spcPts val="600"/>
              </a:spcAft>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a:pPr>
            <a:r>
              <a:rPr lang="en-US" sz="1600" b="1">
                <a:solidFill>
                  <a:schemeClr val="tx2"/>
                </a:solidFill>
                <a:latin typeface="+mn-lt"/>
              </a:rPr>
              <a:t>Consists of 4 States: </a:t>
            </a:r>
            <a:r>
              <a:rPr lang="en-US" sz="1600">
                <a:solidFill>
                  <a:schemeClr val="tx2"/>
                </a:solidFill>
                <a:latin typeface="+mn-lt"/>
              </a:rPr>
              <a:t>Scotland, Northern Ireland, Wales &amp; England</a:t>
            </a:r>
          </a:p>
          <a:p>
            <a:pPr marL="115888" eaLnBrk="1" hangingPunct="1">
              <a:lnSpc>
                <a:spcPct val="150000"/>
              </a:lnSpc>
              <a:spcAft>
                <a:spcPts val="600"/>
              </a:spcAft>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a:pPr>
            <a:r>
              <a:rPr lang="en-US" sz="1600" b="1">
                <a:solidFill>
                  <a:schemeClr val="tx2"/>
                </a:solidFill>
                <a:latin typeface="+mn-lt"/>
              </a:rPr>
              <a:t>Popular Cities: </a:t>
            </a:r>
            <a:r>
              <a:rPr lang="en-US" sz="1600">
                <a:solidFill>
                  <a:schemeClr val="tx2"/>
                </a:solidFill>
                <a:latin typeface="+mn-lt"/>
              </a:rPr>
              <a:t>London, Manchester, Sheffield, Cardiff, Birmingham, Edinburgh, Newcastle, Glasgow, Belfast</a:t>
            </a:r>
          </a:p>
          <a:p>
            <a:pPr marL="115888" eaLnBrk="1" hangingPunct="1">
              <a:lnSpc>
                <a:spcPct val="150000"/>
              </a:lnSpc>
              <a:spcAft>
                <a:spcPts val="600"/>
              </a:spcAft>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a:pPr>
            <a:r>
              <a:rPr lang="en-US" sz="1600" b="1">
                <a:solidFill>
                  <a:schemeClr val="tx2"/>
                </a:solidFill>
                <a:latin typeface="+mn-lt"/>
              </a:rPr>
              <a:t>Travel Time from India : </a:t>
            </a:r>
            <a:r>
              <a:rPr lang="en-US" sz="1600">
                <a:solidFill>
                  <a:schemeClr val="tx2"/>
                </a:solidFill>
                <a:latin typeface="+mn-lt"/>
              </a:rPr>
              <a:t>9 hours by flight (Direct)</a:t>
            </a:r>
          </a:p>
          <a:p>
            <a:pPr marL="115888" eaLnBrk="1" hangingPunct="1">
              <a:spcAft>
                <a:spcPts val="600"/>
              </a:spcAft>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a:pPr>
            <a:r>
              <a:rPr lang="en-US" sz="1600" b="1">
                <a:solidFill>
                  <a:schemeClr val="tx2"/>
                </a:solidFill>
                <a:latin typeface="+mn-lt"/>
              </a:rPr>
              <a:t>Currency : </a:t>
            </a:r>
            <a:r>
              <a:rPr lang="en-US" sz="1600">
                <a:solidFill>
                  <a:schemeClr val="tx2"/>
                </a:solidFill>
                <a:latin typeface="+mn-lt"/>
              </a:rPr>
              <a:t>Pound Sterling </a:t>
            </a:r>
            <a:r>
              <a:rPr lang="en-US">
                <a:solidFill>
                  <a:schemeClr val="tx2"/>
                </a:solidFill>
                <a:latin typeface="+mn-lt"/>
              </a:rPr>
              <a:t>‘£’, Great Britain Pound (GBP)</a:t>
            </a:r>
          </a:p>
        </p:txBody>
      </p:sp>
      <p:pic>
        <p:nvPicPr>
          <p:cNvPr id="2" name="Picture 1">
            <a:extLst>
              <a:ext uri="{FF2B5EF4-FFF2-40B4-BE49-F238E27FC236}">
                <a16:creationId xmlns:a16="http://schemas.microsoft.com/office/drawing/2014/main" id="{F6F1F869-8334-D549-6AF0-A2F3C0814B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372" y="5617028"/>
            <a:ext cx="2990292" cy="1240971"/>
          </a:xfrm>
          <a:prstGeom prst="rect">
            <a:avLst/>
          </a:prstGeom>
        </p:spPr>
      </p:pic>
    </p:spTree>
  </p:cSld>
  <p:clrMapOvr>
    <a:masterClrMapping/>
  </p:clrMapOvr>
  <p:transition spd="med" advTm="13761"/>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719138" y="323850"/>
            <a:ext cx="67484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nl-NL" altLang="en-US" sz="2400" b="1">
                <a:solidFill>
                  <a:schemeClr val="bg1"/>
                </a:solidFill>
                <a:latin typeface="Trebuchet MS" panose="020B0603020202020204" pitchFamily="34" charset="0"/>
                <a:cs typeface="Arial" panose="020B0604020202020204" pitchFamily="34" charset="0"/>
              </a:rPr>
              <a:t>UNIVERSITY TIE UP’s IN  UK</a:t>
            </a:r>
            <a:endParaRPr lang="en-US" altLang="en-US" sz="2400" b="1">
              <a:solidFill>
                <a:schemeClr val="bg1"/>
              </a:solidFill>
              <a:latin typeface="Trebuchet MS" panose="020B0603020202020204" pitchFamily="34" charset="0"/>
              <a:cs typeface="Arial" panose="020B0604020202020204" pitchFamily="34" charset="0"/>
            </a:endParaRPr>
          </a:p>
        </p:txBody>
      </p:sp>
      <p:sp>
        <p:nvSpPr>
          <p:cNvPr id="74758" name="Line 4"/>
          <p:cNvSpPr>
            <a:spLocks noChangeShapeType="1"/>
          </p:cNvSpPr>
          <p:nvPr/>
        </p:nvSpPr>
        <p:spPr bwMode="auto">
          <a:xfrm>
            <a:off x="0" y="632988"/>
            <a:ext cx="9906000" cy="0"/>
          </a:xfrm>
          <a:prstGeom prst="line">
            <a:avLst/>
          </a:prstGeom>
          <a:noFill/>
          <a:ln w="762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Text Box 3">
            <a:extLst>
              <a:ext uri="{FF2B5EF4-FFF2-40B4-BE49-F238E27FC236}">
                <a16:creationId xmlns:a16="http://schemas.microsoft.com/office/drawing/2014/main" id="{9A694CC9-9ECF-46D8-9C23-2F10045FE165}"/>
              </a:ext>
            </a:extLst>
          </p:cNvPr>
          <p:cNvSpPr txBox="1">
            <a:spLocks noChangeArrowheads="1"/>
          </p:cNvSpPr>
          <p:nvPr/>
        </p:nvSpPr>
        <p:spPr bwMode="auto">
          <a:xfrm>
            <a:off x="222422" y="62240"/>
            <a:ext cx="5494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3399"/>
                </a:solidFill>
                <a:latin typeface="Constantia" panose="02030602050306030303" pitchFamily="18" charset="0"/>
                <a:cs typeface="Calibri" panose="020F0502020204030204" pitchFamily="34" charset="0"/>
              </a:rPr>
              <a:t>List of Represented Universities</a:t>
            </a:r>
          </a:p>
        </p:txBody>
      </p:sp>
      <p:graphicFrame>
        <p:nvGraphicFramePr>
          <p:cNvPr id="2" name="Table 1">
            <a:extLst>
              <a:ext uri="{FF2B5EF4-FFF2-40B4-BE49-F238E27FC236}">
                <a16:creationId xmlns:a16="http://schemas.microsoft.com/office/drawing/2014/main" id="{95766C2D-EB90-43EF-8C32-D707C2647F9F}"/>
              </a:ext>
            </a:extLst>
          </p:cNvPr>
          <p:cNvGraphicFramePr>
            <a:graphicFrameLocks noGrp="1"/>
          </p:cNvGraphicFramePr>
          <p:nvPr>
            <p:extLst>
              <p:ext uri="{D42A27DB-BD31-4B8C-83A1-F6EECF244321}">
                <p14:modId xmlns:p14="http://schemas.microsoft.com/office/powerpoint/2010/main" val="4025176323"/>
              </p:ext>
            </p:extLst>
          </p:nvPr>
        </p:nvGraphicFramePr>
        <p:xfrm>
          <a:off x="222422" y="853365"/>
          <a:ext cx="8964439" cy="4895472"/>
        </p:xfrm>
        <a:graphic>
          <a:graphicData uri="http://schemas.openxmlformats.org/drawingml/2006/table">
            <a:tbl>
              <a:tblPr>
                <a:tableStyleId>{5C22544A-7EE6-4342-B048-85BDC9FD1C3A}</a:tableStyleId>
              </a:tblPr>
              <a:tblGrid>
                <a:gridCol w="849962">
                  <a:extLst>
                    <a:ext uri="{9D8B030D-6E8A-4147-A177-3AD203B41FA5}">
                      <a16:colId xmlns:a16="http://schemas.microsoft.com/office/drawing/2014/main" val="2875861156"/>
                    </a:ext>
                  </a:extLst>
                </a:gridCol>
                <a:gridCol w="8114477">
                  <a:extLst>
                    <a:ext uri="{9D8B030D-6E8A-4147-A177-3AD203B41FA5}">
                      <a16:colId xmlns:a16="http://schemas.microsoft.com/office/drawing/2014/main" val="1715800094"/>
                    </a:ext>
                  </a:extLst>
                </a:gridCol>
              </a:tblGrid>
              <a:tr h="305967">
                <a:tc>
                  <a:txBody>
                    <a:bodyPr/>
                    <a:lstStyle/>
                    <a:p>
                      <a:pPr algn="ctr" fontAlgn="b"/>
                      <a:r>
                        <a:rPr lang="en-IN" sz="1100" b="0" i="0" u="none" strike="noStrike">
                          <a:solidFill>
                            <a:srgbClr val="000000"/>
                          </a:solidFill>
                          <a:effectLst/>
                          <a:latin typeface="Calibri"/>
                        </a:rPr>
                        <a:t>73</a:t>
                      </a:r>
                    </a:p>
                  </a:txBody>
                  <a:tcPr marL="0" marR="0" marT="0" marB="0" anchor="ctr"/>
                </a:tc>
                <a:tc>
                  <a:txBody>
                    <a:bodyPr/>
                    <a:lstStyle/>
                    <a:p>
                      <a:pPr algn="l" fontAlgn="b"/>
                      <a:r>
                        <a:rPr lang="en-IN" sz="1100" b="0" i="0" u="none" strike="noStrike">
                          <a:solidFill>
                            <a:srgbClr val="000000"/>
                          </a:solidFill>
                          <a:effectLst/>
                          <a:latin typeface="Calibri"/>
                        </a:rPr>
                        <a:t>Regent’s University London</a:t>
                      </a:r>
                    </a:p>
                  </a:txBody>
                  <a:tcPr marL="0" marR="0" marT="0" marB="0" anchor="ctr"/>
                </a:tc>
                <a:extLst>
                  <a:ext uri="{0D108BD9-81ED-4DB2-BD59-A6C34878D82A}">
                    <a16:rowId xmlns:a16="http://schemas.microsoft.com/office/drawing/2014/main" val="2101081176"/>
                  </a:ext>
                </a:extLst>
              </a:tr>
              <a:tr h="305967">
                <a:tc>
                  <a:txBody>
                    <a:bodyPr/>
                    <a:lstStyle/>
                    <a:p>
                      <a:pPr algn="ctr" fontAlgn="b"/>
                      <a:r>
                        <a:rPr lang="en-IN" sz="1100" b="0" i="0" u="none" strike="noStrike">
                          <a:solidFill>
                            <a:srgbClr val="000000"/>
                          </a:solidFill>
                          <a:effectLst/>
                          <a:latin typeface="Calibri"/>
                        </a:rPr>
                        <a:t>74</a:t>
                      </a:r>
                    </a:p>
                  </a:txBody>
                  <a:tcPr marL="0" marR="0" marT="0" marB="0" anchor="ctr"/>
                </a:tc>
                <a:tc>
                  <a:txBody>
                    <a:bodyPr/>
                    <a:lstStyle/>
                    <a:p>
                      <a:pPr algn="l" fontAlgn="b"/>
                      <a:r>
                        <a:rPr lang="en-IN" sz="1100" b="0" i="0" u="none" strike="noStrike">
                          <a:solidFill>
                            <a:srgbClr val="000000"/>
                          </a:solidFill>
                          <a:effectLst/>
                          <a:latin typeface="Calibri"/>
                        </a:rPr>
                        <a:t>BPP University (Except Andhra Pradesh, Gujarat, Haryana, Punjab, Uttar Pradesh, Uttarakhand &amp; Telangana)</a:t>
                      </a:r>
                    </a:p>
                  </a:txBody>
                  <a:tcPr marL="0" marR="0" marT="0" marB="0" anchor="ctr"/>
                </a:tc>
                <a:extLst>
                  <a:ext uri="{0D108BD9-81ED-4DB2-BD59-A6C34878D82A}">
                    <a16:rowId xmlns:a16="http://schemas.microsoft.com/office/drawing/2014/main" val="2756371323"/>
                  </a:ext>
                </a:extLst>
              </a:tr>
              <a:tr h="305967">
                <a:tc>
                  <a:txBody>
                    <a:bodyPr/>
                    <a:lstStyle/>
                    <a:p>
                      <a:pPr algn="ctr" fontAlgn="b"/>
                      <a:r>
                        <a:rPr lang="en-IN" sz="1100" b="0" i="0" u="none" strike="noStrike">
                          <a:solidFill>
                            <a:srgbClr val="000000"/>
                          </a:solidFill>
                          <a:effectLst/>
                          <a:latin typeface="Calibri"/>
                        </a:rPr>
                        <a:t>75</a:t>
                      </a:r>
                    </a:p>
                  </a:txBody>
                  <a:tcPr marL="0" marR="0" marT="0" marB="0" anchor="ctr"/>
                </a:tc>
                <a:tc>
                  <a:txBody>
                    <a:bodyPr/>
                    <a:lstStyle/>
                    <a:p>
                      <a:pPr algn="l" fontAlgn="b"/>
                      <a:r>
                        <a:rPr lang="en-IN" sz="1100" b="0" i="0" u="none" strike="noStrike">
                          <a:solidFill>
                            <a:srgbClr val="000000"/>
                          </a:solidFill>
                          <a:effectLst/>
                          <a:latin typeface="Calibri"/>
                        </a:rPr>
                        <a:t>Le - Cordon Bleu</a:t>
                      </a:r>
                    </a:p>
                  </a:txBody>
                  <a:tcPr marL="0" marR="0" marT="0" marB="0" anchor="ctr"/>
                </a:tc>
                <a:extLst>
                  <a:ext uri="{0D108BD9-81ED-4DB2-BD59-A6C34878D82A}">
                    <a16:rowId xmlns:a16="http://schemas.microsoft.com/office/drawing/2014/main" val="1261819928"/>
                  </a:ext>
                </a:extLst>
              </a:tr>
              <a:tr h="305967">
                <a:tc>
                  <a:txBody>
                    <a:bodyPr/>
                    <a:lstStyle/>
                    <a:p>
                      <a:pPr algn="ctr" fontAlgn="b"/>
                      <a:r>
                        <a:rPr lang="en-IN" sz="1100" b="0" i="0" u="none" strike="noStrike">
                          <a:solidFill>
                            <a:srgbClr val="000000"/>
                          </a:solidFill>
                          <a:effectLst/>
                          <a:latin typeface="Calibri"/>
                        </a:rPr>
                        <a:t>76</a:t>
                      </a:r>
                    </a:p>
                  </a:txBody>
                  <a:tcPr marL="0" marR="0" marT="0" marB="0" anchor="ctr"/>
                </a:tc>
                <a:tc>
                  <a:txBody>
                    <a:bodyPr/>
                    <a:lstStyle/>
                    <a:p>
                      <a:pPr algn="l" fontAlgn="b"/>
                      <a:r>
                        <a:rPr lang="en-IN" sz="1100" b="0" i="0" u="none" strike="noStrike" err="1">
                          <a:solidFill>
                            <a:srgbClr val="000000"/>
                          </a:solidFill>
                          <a:effectLst/>
                          <a:latin typeface="Calibri"/>
                        </a:rPr>
                        <a:t>Istituto</a:t>
                      </a:r>
                      <a:r>
                        <a:rPr lang="en-IN" sz="1100" b="0" i="0" u="none" strike="noStrike">
                          <a:solidFill>
                            <a:srgbClr val="000000"/>
                          </a:solidFill>
                          <a:effectLst/>
                          <a:latin typeface="Calibri"/>
                        </a:rPr>
                        <a:t> Marangoni</a:t>
                      </a:r>
                    </a:p>
                  </a:txBody>
                  <a:tcPr marL="0" marR="0" marT="0" marB="0" anchor="ctr"/>
                </a:tc>
                <a:extLst>
                  <a:ext uri="{0D108BD9-81ED-4DB2-BD59-A6C34878D82A}">
                    <a16:rowId xmlns:a16="http://schemas.microsoft.com/office/drawing/2014/main" val="3509405403"/>
                  </a:ext>
                </a:extLst>
              </a:tr>
              <a:tr h="305967">
                <a:tc>
                  <a:txBody>
                    <a:bodyPr/>
                    <a:lstStyle/>
                    <a:p>
                      <a:pPr algn="ctr" fontAlgn="b"/>
                      <a:r>
                        <a:rPr lang="en-US" sz="1100" b="0" i="0" u="none" strike="noStrike">
                          <a:solidFill>
                            <a:srgbClr val="000000"/>
                          </a:solidFill>
                          <a:effectLst/>
                          <a:latin typeface="Calibri"/>
                        </a:rPr>
                        <a:t>77</a:t>
                      </a:r>
                      <a:endParaRPr lang="en-IN" sz="1100" b="0" i="0" u="none" strike="noStrike">
                        <a:solidFill>
                          <a:srgbClr val="000000"/>
                        </a:solidFill>
                        <a:effectLst/>
                        <a:latin typeface="Calibri"/>
                      </a:endParaRPr>
                    </a:p>
                  </a:txBody>
                  <a:tcPr marL="0" marR="0" marT="0" marB="0" anchor="ctr"/>
                </a:tc>
                <a:tc>
                  <a:txBody>
                    <a:bodyPr/>
                    <a:lstStyle/>
                    <a:p>
                      <a:pPr algn="l" fontAlgn="b"/>
                      <a:r>
                        <a:rPr lang="en-US" sz="1100" b="0" i="0" u="none" strike="noStrike">
                          <a:solidFill>
                            <a:srgbClr val="000000"/>
                          </a:solidFill>
                          <a:effectLst/>
                          <a:latin typeface="Calibri"/>
                        </a:rPr>
                        <a:t>University of Leeds</a:t>
                      </a:r>
                      <a:endParaRPr lang="en-IN" sz="1100" b="0" i="0" u="none" strike="noStrike">
                        <a:solidFill>
                          <a:srgbClr val="000000"/>
                        </a:solidFill>
                        <a:effectLst/>
                        <a:latin typeface="Calibri"/>
                      </a:endParaRPr>
                    </a:p>
                  </a:txBody>
                  <a:tcPr marL="0" marR="0" marT="0" marB="0" anchor="ctr"/>
                </a:tc>
                <a:extLst>
                  <a:ext uri="{0D108BD9-81ED-4DB2-BD59-A6C34878D82A}">
                    <a16:rowId xmlns:a16="http://schemas.microsoft.com/office/drawing/2014/main" val="3705325356"/>
                  </a:ext>
                </a:extLst>
              </a:tr>
              <a:tr h="305967">
                <a:tc>
                  <a:txBody>
                    <a:bodyPr/>
                    <a:lstStyle/>
                    <a:p>
                      <a:pPr algn="ctr" fontAlgn="b"/>
                      <a:r>
                        <a:rPr lang="en-US" sz="1100" b="0" i="0" u="none" strike="noStrike">
                          <a:solidFill>
                            <a:srgbClr val="000000"/>
                          </a:solidFill>
                          <a:effectLst/>
                          <a:latin typeface="Calibri"/>
                        </a:rPr>
                        <a:t>78</a:t>
                      </a:r>
                      <a:endParaRPr lang="en-IN" sz="1100" b="0" i="0" u="none" strike="noStrike">
                        <a:solidFill>
                          <a:srgbClr val="000000"/>
                        </a:solidFill>
                        <a:effectLst/>
                        <a:latin typeface="Calibri"/>
                      </a:endParaRPr>
                    </a:p>
                  </a:txBody>
                  <a:tcPr marL="0" marR="0" marT="0" marB="0" anchor="ctr"/>
                </a:tc>
                <a:tc>
                  <a:txBody>
                    <a:bodyPr/>
                    <a:lstStyle/>
                    <a:p>
                      <a:pPr algn="l" fontAlgn="b"/>
                      <a:r>
                        <a:rPr lang="en-IN" sz="1100" b="0" i="0" u="none" strike="noStrike">
                          <a:solidFill>
                            <a:srgbClr val="000000"/>
                          </a:solidFill>
                          <a:effectLst/>
                          <a:latin typeface="Calibri"/>
                        </a:rPr>
                        <a:t>The University of Sheffield</a:t>
                      </a:r>
                    </a:p>
                  </a:txBody>
                  <a:tcPr marL="0" marR="0" marT="0" marB="0" anchor="ctr"/>
                </a:tc>
                <a:extLst>
                  <a:ext uri="{0D108BD9-81ED-4DB2-BD59-A6C34878D82A}">
                    <a16:rowId xmlns:a16="http://schemas.microsoft.com/office/drawing/2014/main" val="3354794413"/>
                  </a:ext>
                </a:extLst>
              </a:tr>
              <a:tr h="305967">
                <a:tc>
                  <a:txBody>
                    <a:bodyPr/>
                    <a:lstStyle/>
                    <a:p>
                      <a:pPr algn="ctr" fontAlgn="b"/>
                      <a:r>
                        <a:rPr lang="en-US" sz="1100" b="0" i="0" u="none" strike="noStrike">
                          <a:solidFill>
                            <a:srgbClr val="000000"/>
                          </a:solidFill>
                          <a:effectLst/>
                          <a:latin typeface="Calibri"/>
                        </a:rPr>
                        <a:t>79</a:t>
                      </a:r>
                      <a:endParaRPr lang="en-IN" sz="1100" b="0" i="0" u="none" strike="noStrike">
                        <a:solidFill>
                          <a:srgbClr val="000000"/>
                        </a:solidFill>
                        <a:effectLst/>
                        <a:latin typeface="Calibri"/>
                      </a:endParaRPr>
                    </a:p>
                  </a:txBody>
                  <a:tcPr marL="0" marR="0" marT="0" marB="0" anchor="ctr"/>
                </a:tc>
                <a:tc>
                  <a:txBody>
                    <a:bodyPr/>
                    <a:lstStyle/>
                    <a:p>
                      <a:pPr algn="l" fontAlgn="b"/>
                      <a:r>
                        <a:rPr lang="en-IN" sz="1100" b="0" i="0" u="none" strike="noStrike">
                          <a:solidFill>
                            <a:srgbClr val="000000"/>
                          </a:solidFill>
                          <a:effectLst/>
                          <a:latin typeface="Calibri"/>
                        </a:rPr>
                        <a:t>University of Nottingham</a:t>
                      </a:r>
                    </a:p>
                  </a:txBody>
                  <a:tcPr marL="0" marR="0" marT="0" marB="0" anchor="ctr"/>
                </a:tc>
                <a:extLst>
                  <a:ext uri="{0D108BD9-81ED-4DB2-BD59-A6C34878D82A}">
                    <a16:rowId xmlns:a16="http://schemas.microsoft.com/office/drawing/2014/main" val="3352888098"/>
                  </a:ext>
                </a:extLst>
              </a:tr>
              <a:tr h="305967">
                <a:tc>
                  <a:txBody>
                    <a:bodyPr/>
                    <a:lstStyle/>
                    <a:p>
                      <a:pPr algn="ctr" fontAlgn="b"/>
                      <a:r>
                        <a:rPr lang="en-US" sz="1100" b="0" i="0" u="none" strike="noStrike">
                          <a:solidFill>
                            <a:srgbClr val="000000"/>
                          </a:solidFill>
                          <a:effectLst/>
                          <a:latin typeface="Calibri"/>
                        </a:rPr>
                        <a:t>80</a:t>
                      </a:r>
                      <a:endParaRPr lang="en-IN" sz="1100" b="0" i="0" u="none" strike="noStrike">
                        <a:solidFill>
                          <a:srgbClr val="000000"/>
                        </a:solidFill>
                        <a:effectLst/>
                        <a:latin typeface="Calibri"/>
                      </a:endParaRPr>
                    </a:p>
                  </a:txBody>
                  <a:tcPr marL="0" marR="0" marT="0" marB="0" anchor="ctr"/>
                </a:tc>
                <a:tc>
                  <a:txBody>
                    <a:bodyPr/>
                    <a:lstStyle/>
                    <a:p>
                      <a:pPr algn="l" fontAlgn="b"/>
                      <a:r>
                        <a:rPr lang="en-IN" sz="1100" b="0" i="0" u="none" strike="noStrike">
                          <a:solidFill>
                            <a:srgbClr val="000000"/>
                          </a:solidFill>
                          <a:effectLst/>
                          <a:latin typeface="Calibri"/>
                        </a:rPr>
                        <a:t>The University of Exeter </a:t>
                      </a:r>
                    </a:p>
                  </a:txBody>
                  <a:tcPr marL="0" marR="0" marT="0" marB="0" anchor="ctr"/>
                </a:tc>
                <a:extLst>
                  <a:ext uri="{0D108BD9-81ED-4DB2-BD59-A6C34878D82A}">
                    <a16:rowId xmlns:a16="http://schemas.microsoft.com/office/drawing/2014/main" val="2441917446"/>
                  </a:ext>
                </a:extLst>
              </a:tr>
              <a:tr h="305967">
                <a:tc>
                  <a:txBody>
                    <a:bodyPr/>
                    <a:lstStyle/>
                    <a:p>
                      <a:pPr algn="ctr" fontAlgn="b"/>
                      <a:r>
                        <a:rPr lang="en-US" sz="1100" b="0" i="0" u="none" strike="noStrike">
                          <a:solidFill>
                            <a:srgbClr val="000000"/>
                          </a:solidFill>
                          <a:effectLst/>
                          <a:latin typeface="Calibri"/>
                        </a:rPr>
                        <a:t>81</a:t>
                      </a:r>
                      <a:endParaRPr lang="en-IN" sz="1100" b="0" i="0" u="none" strike="noStrike">
                        <a:solidFill>
                          <a:srgbClr val="000000"/>
                        </a:solidFill>
                        <a:effectLst/>
                        <a:latin typeface="Calibri"/>
                      </a:endParaRPr>
                    </a:p>
                  </a:txBody>
                  <a:tcPr marL="0" marR="0" marT="0" marB="0" anchor="ctr"/>
                </a:tc>
                <a:tc>
                  <a:txBody>
                    <a:bodyPr/>
                    <a:lstStyle/>
                    <a:p>
                      <a:pPr algn="l" fontAlgn="b"/>
                      <a:r>
                        <a:rPr lang="en-IN" sz="1100" b="0" i="0" u="none" strike="noStrike">
                          <a:solidFill>
                            <a:srgbClr val="000000"/>
                          </a:solidFill>
                          <a:effectLst/>
                          <a:latin typeface="Calibri"/>
                        </a:rPr>
                        <a:t>Lancaster University</a:t>
                      </a:r>
                    </a:p>
                  </a:txBody>
                  <a:tcPr marL="0" marR="0" marT="0" marB="0" anchor="ctr"/>
                </a:tc>
                <a:extLst>
                  <a:ext uri="{0D108BD9-81ED-4DB2-BD59-A6C34878D82A}">
                    <a16:rowId xmlns:a16="http://schemas.microsoft.com/office/drawing/2014/main" val="2651295200"/>
                  </a:ext>
                </a:extLst>
              </a:tr>
              <a:tr h="305967">
                <a:tc>
                  <a:txBody>
                    <a:bodyPr/>
                    <a:lstStyle/>
                    <a:p>
                      <a:pPr algn="ctr" fontAlgn="b"/>
                      <a:r>
                        <a:rPr lang="en-US" sz="1100" b="0" i="0" u="none" strike="noStrike">
                          <a:solidFill>
                            <a:srgbClr val="000000"/>
                          </a:solidFill>
                          <a:effectLst/>
                          <a:latin typeface="Calibri"/>
                        </a:rPr>
                        <a:t>82</a:t>
                      </a:r>
                      <a:endParaRPr lang="en-IN" sz="1100" b="0" i="0" u="none" strike="noStrike">
                        <a:solidFill>
                          <a:srgbClr val="000000"/>
                        </a:solidFill>
                        <a:effectLst/>
                        <a:latin typeface="Calibri"/>
                      </a:endParaRPr>
                    </a:p>
                  </a:txBody>
                  <a:tcPr marL="0" marR="0" marT="0" marB="0" anchor="ctr"/>
                </a:tc>
                <a:tc>
                  <a:txBody>
                    <a:bodyPr/>
                    <a:lstStyle/>
                    <a:p>
                      <a:pPr algn="l" fontAlgn="b"/>
                      <a:r>
                        <a:rPr lang="en-IN" sz="1100" b="0" i="0" u="none" strike="noStrike">
                          <a:solidFill>
                            <a:srgbClr val="000000"/>
                          </a:solidFill>
                          <a:effectLst/>
                          <a:latin typeface="Calibri"/>
                        </a:rPr>
                        <a:t>University of Aberdeen</a:t>
                      </a:r>
                    </a:p>
                  </a:txBody>
                  <a:tcPr marL="0" marR="0" marT="0" marB="0" anchor="ctr"/>
                </a:tc>
                <a:extLst>
                  <a:ext uri="{0D108BD9-81ED-4DB2-BD59-A6C34878D82A}">
                    <a16:rowId xmlns:a16="http://schemas.microsoft.com/office/drawing/2014/main" val="23020426"/>
                  </a:ext>
                </a:extLst>
              </a:tr>
              <a:tr h="305967">
                <a:tc>
                  <a:txBody>
                    <a:bodyPr/>
                    <a:lstStyle/>
                    <a:p>
                      <a:pPr algn="ctr" fontAlgn="b"/>
                      <a:r>
                        <a:rPr lang="en-US" sz="1100" b="0" i="0" u="none" strike="noStrike">
                          <a:solidFill>
                            <a:srgbClr val="000000"/>
                          </a:solidFill>
                          <a:effectLst/>
                          <a:latin typeface="Calibri"/>
                        </a:rPr>
                        <a:t>83</a:t>
                      </a:r>
                      <a:endParaRPr lang="en-IN" sz="1100" b="0" i="0" u="none" strike="noStrike">
                        <a:solidFill>
                          <a:srgbClr val="000000"/>
                        </a:solidFill>
                        <a:effectLst/>
                        <a:latin typeface="Calibri"/>
                      </a:endParaRPr>
                    </a:p>
                  </a:txBody>
                  <a:tcPr marL="0" marR="0" marT="0" marB="0" anchor="ctr"/>
                </a:tc>
                <a:tc>
                  <a:txBody>
                    <a:bodyPr/>
                    <a:lstStyle/>
                    <a:p>
                      <a:pPr algn="l" fontAlgn="b"/>
                      <a:r>
                        <a:rPr lang="en-IN" sz="1100" b="0" i="0" u="none" strike="noStrike">
                          <a:solidFill>
                            <a:srgbClr val="000000"/>
                          </a:solidFill>
                          <a:effectLst/>
                          <a:latin typeface="Calibri"/>
                        </a:rPr>
                        <a:t>Aberystwyth University</a:t>
                      </a:r>
                    </a:p>
                  </a:txBody>
                  <a:tcPr marL="0" marR="0" marT="0" marB="0" anchor="ctr"/>
                </a:tc>
                <a:extLst>
                  <a:ext uri="{0D108BD9-81ED-4DB2-BD59-A6C34878D82A}">
                    <a16:rowId xmlns:a16="http://schemas.microsoft.com/office/drawing/2014/main" val="3488250221"/>
                  </a:ext>
                </a:extLst>
              </a:tr>
              <a:tr h="305967">
                <a:tc>
                  <a:txBody>
                    <a:bodyPr/>
                    <a:lstStyle/>
                    <a:p>
                      <a:pPr algn="ctr" fontAlgn="b"/>
                      <a:r>
                        <a:rPr lang="en-US" sz="1100" b="0" i="0" u="none" strike="noStrike">
                          <a:solidFill>
                            <a:srgbClr val="000000"/>
                          </a:solidFill>
                          <a:effectLst/>
                          <a:latin typeface="Calibri"/>
                        </a:rPr>
                        <a:t>84</a:t>
                      </a:r>
                      <a:endParaRPr lang="en-IN" sz="1100" b="0" i="0" u="none" strike="noStrike">
                        <a:solidFill>
                          <a:srgbClr val="000000"/>
                        </a:solidFill>
                        <a:effectLst/>
                        <a:latin typeface="Calibri"/>
                      </a:endParaRPr>
                    </a:p>
                  </a:txBody>
                  <a:tcPr marL="0" marR="0" marT="0" marB="0" anchor="ctr"/>
                </a:tc>
                <a:tc>
                  <a:txBody>
                    <a:bodyPr/>
                    <a:lstStyle/>
                    <a:p>
                      <a:pPr algn="l" fontAlgn="b"/>
                      <a:r>
                        <a:rPr lang="en-IN" sz="1100" b="0" i="0" u="none" strike="noStrike">
                          <a:solidFill>
                            <a:srgbClr val="000000"/>
                          </a:solidFill>
                          <a:effectLst/>
                          <a:latin typeface="Calibri"/>
                        </a:rPr>
                        <a:t>Aston University</a:t>
                      </a:r>
                    </a:p>
                  </a:txBody>
                  <a:tcPr marL="0" marR="0" marT="0" marB="0" anchor="ctr"/>
                </a:tc>
                <a:extLst>
                  <a:ext uri="{0D108BD9-81ED-4DB2-BD59-A6C34878D82A}">
                    <a16:rowId xmlns:a16="http://schemas.microsoft.com/office/drawing/2014/main" val="3241406265"/>
                  </a:ext>
                </a:extLst>
              </a:tr>
              <a:tr h="305967">
                <a:tc>
                  <a:txBody>
                    <a:bodyPr/>
                    <a:lstStyle/>
                    <a:p>
                      <a:pPr algn="ctr" fontAlgn="b"/>
                      <a:r>
                        <a:rPr lang="en-US" sz="1100" b="0" i="0" u="none" strike="noStrike">
                          <a:solidFill>
                            <a:srgbClr val="000000"/>
                          </a:solidFill>
                          <a:effectLst/>
                          <a:latin typeface="Calibri"/>
                        </a:rPr>
                        <a:t>85</a:t>
                      </a:r>
                      <a:endParaRPr lang="en-IN" sz="1100" b="0" i="0" u="none" strike="noStrike">
                        <a:solidFill>
                          <a:srgbClr val="000000"/>
                        </a:solidFill>
                        <a:effectLst/>
                        <a:latin typeface="Calibri"/>
                      </a:endParaRPr>
                    </a:p>
                  </a:txBody>
                  <a:tcPr marL="0" marR="0" marT="0" marB="0" anchor="ctr"/>
                </a:tc>
                <a:tc>
                  <a:txBody>
                    <a:bodyPr/>
                    <a:lstStyle/>
                    <a:p>
                      <a:pPr algn="l" fontAlgn="b"/>
                      <a:r>
                        <a:rPr lang="en-IN" sz="1100" b="0" i="0" u="none" strike="noStrike">
                          <a:solidFill>
                            <a:srgbClr val="000000"/>
                          </a:solidFill>
                          <a:effectLst/>
                          <a:latin typeface="Calibri"/>
                        </a:rPr>
                        <a:t>Keele University</a:t>
                      </a:r>
                    </a:p>
                  </a:txBody>
                  <a:tcPr marL="0" marR="0" marT="0" marB="0" anchor="ctr"/>
                </a:tc>
                <a:extLst>
                  <a:ext uri="{0D108BD9-81ED-4DB2-BD59-A6C34878D82A}">
                    <a16:rowId xmlns:a16="http://schemas.microsoft.com/office/drawing/2014/main" val="393198830"/>
                  </a:ext>
                </a:extLst>
              </a:tr>
              <a:tr h="305967">
                <a:tc>
                  <a:txBody>
                    <a:bodyPr/>
                    <a:lstStyle/>
                    <a:p>
                      <a:pPr algn="ctr" fontAlgn="b"/>
                      <a:r>
                        <a:rPr lang="en-US" sz="1100" b="0" i="0" u="none" strike="noStrike">
                          <a:solidFill>
                            <a:srgbClr val="000000"/>
                          </a:solidFill>
                          <a:effectLst/>
                          <a:latin typeface="Calibri"/>
                        </a:rPr>
                        <a:t>86</a:t>
                      </a:r>
                      <a:endParaRPr lang="en-IN" sz="1100" b="0" i="0" u="none" strike="noStrike">
                        <a:solidFill>
                          <a:srgbClr val="000000"/>
                        </a:solidFill>
                        <a:effectLst/>
                        <a:latin typeface="Calibri"/>
                      </a:endParaRPr>
                    </a:p>
                  </a:txBody>
                  <a:tcPr marL="0" marR="0" marT="0" marB="0" anchor="ctr"/>
                </a:tc>
                <a:tc>
                  <a:txBody>
                    <a:bodyPr/>
                    <a:lstStyle/>
                    <a:p>
                      <a:pPr algn="l" fontAlgn="b"/>
                      <a:r>
                        <a:rPr lang="en-IN" sz="1100" b="0" i="0" u="none" strike="noStrike">
                          <a:solidFill>
                            <a:srgbClr val="000000"/>
                          </a:solidFill>
                          <a:effectLst/>
                          <a:latin typeface="Calibri"/>
                        </a:rPr>
                        <a:t>The University of Buckingham</a:t>
                      </a:r>
                    </a:p>
                  </a:txBody>
                  <a:tcPr marL="0" marR="0" marT="0" marB="0" anchor="ctr"/>
                </a:tc>
                <a:extLst>
                  <a:ext uri="{0D108BD9-81ED-4DB2-BD59-A6C34878D82A}">
                    <a16:rowId xmlns:a16="http://schemas.microsoft.com/office/drawing/2014/main" val="2870498729"/>
                  </a:ext>
                </a:extLst>
              </a:tr>
              <a:tr h="305967">
                <a:tc>
                  <a:txBody>
                    <a:bodyPr/>
                    <a:lstStyle/>
                    <a:p>
                      <a:pPr algn="ctr" fontAlgn="b"/>
                      <a:r>
                        <a:rPr lang="en-US" sz="1100" b="0" i="0" u="none" strike="noStrike">
                          <a:solidFill>
                            <a:srgbClr val="000000"/>
                          </a:solidFill>
                          <a:effectLst/>
                          <a:latin typeface="Calibri"/>
                        </a:rPr>
                        <a:t>87</a:t>
                      </a:r>
                      <a:endParaRPr lang="en-IN" sz="1100" b="0" i="0" u="none" strike="noStrike">
                        <a:solidFill>
                          <a:srgbClr val="000000"/>
                        </a:solidFill>
                        <a:effectLst/>
                        <a:latin typeface="Calibri"/>
                      </a:endParaRPr>
                    </a:p>
                  </a:txBody>
                  <a:tcPr marL="0" marR="0" marT="0" marB="0" anchor="ctr"/>
                </a:tc>
                <a:tc>
                  <a:txBody>
                    <a:bodyPr/>
                    <a:lstStyle/>
                    <a:p>
                      <a:pPr algn="l" fontAlgn="b"/>
                      <a:r>
                        <a:rPr lang="en-IN" sz="1100" b="0" i="0" u="none" strike="noStrike">
                          <a:solidFill>
                            <a:srgbClr val="000000"/>
                          </a:solidFill>
                          <a:effectLst/>
                          <a:latin typeface="Calibri"/>
                        </a:rPr>
                        <a:t>York St John University</a:t>
                      </a:r>
                    </a:p>
                  </a:txBody>
                  <a:tcPr marL="0" marR="0" marT="0" marB="0" anchor="ctr"/>
                </a:tc>
                <a:extLst>
                  <a:ext uri="{0D108BD9-81ED-4DB2-BD59-A6C34878D82A}">
                    <a16:rowId xmlns:a16="http://schemas.microsoft.com/office/drawing/2014/main" val="277295779"/>
                  </a:ext>
                </a:extLst>
              </a:tr>
              <a:tr h="305967">
                <a:tc>
                  <a:txBody>
                    <a:bodyPr/>
                    <a:lstStyle/>
                    <a:p>
                      <a:pPr algn="ctr" fontAlgn="b"/>
                      <a:r>
                        <a:rPr lang="en-US" sz="1100" b="0" i="0" u="none" strike="noStrike">
                          <a:solidFill>
                            <a:srgbClr val="000000"/>
                          </a:solidFill>
                          <a:effectLst/>
                          <a:latin typeface="Calibri"/>
                        </a:rPr>
                        <a:t>88</a:t>
                      </a:r>
                      <a:endParaRPr lang="en-IN" sz="1100" b="0" i="0" u="none" strike="noStrike">
                        <a:solidFill>
                          <a:srgbClr val="000000"/>
                        </a:solidFill>
                        <a:effectLst/>
                        <a:latin typeface="Calibri"/>
                      </a:endParaRPr>
                    </a:p>
                  </a:txBody>
                  <a:tcPr marL="0" marR="0" marT="0" marB="0" anchor="ctr"/>
                </a:tc>
                <a:tc>
                  <a:txBody>
                    <a:bodyPr/>
                    <a:lstStyle/>
                    <a:p>
                      <a:pPr algn="l" fontAlgn="b"/>
                      <a:r>
                        <a:rPr lang="en-IN" sz="1100" b="0" i="0" u="none" strike="noStrike">
                          <a:solidFill>
                            <a:srgbClr val="000000"/>
                          </a:solidFill>
                          <a:effectLst/>
                          <a:latin typeface="Calibri"/>
                        </a:rPr>
                        <a:t>University College Birmingham</a:t>
                      </a:r>
                    </a:p>
                  </a:txBody>
                  <a:tcPr marL="0" marR="0" marT="0" marB="0" anchor="ctr"/>
                </a:tc>
                <a:extLst>
                  <a:ext uri="{0D108BD9-81ED-4DB2-BD59-A6C34878D82A}">
                    <a16:rowId xmlns:a16="http://schemas.microsoft.com/office/drawing/2014/main" val="882392996"/>
                  </a:ext>
                </a:extLst>
              </a:tr>
            </a:tbl>
          </a:graphicData>
        </a:graphic>
      </p:graphicFrame>
      <p:pic>
        <p:nvPicPr>
          <p:cNvPr id="3" name="Picture 2">
            <a:extLst>
              <a:ext uri="{FF2B5EF4-FFF2-40B4-BE49-F238E27FC236}">
                <a16:creationId xmlns:a16="http://schemas.microsoft.com/office/drawing/2014/main" id="{608F1BFD-2EA4-6236-8908-D1E28A3BB8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3915" y="5936416"/>
            <a:ext cx="2220686" cy="921584"/>
          </a:xfrm>
          <a:prstGeom prst="rect">
            <a:avLst/>
          </a:prstGeom>
        </p:spPr>
      </p:pic>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719138" y="323850"/>
            <a:ext cx="67484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nl-NL" altLang="en-US" sz="2400" b="1">
                <a:solidFill>
                  <a:schemeClr val="bg1"/>
                </a:solidFill>
                <a:latin typeface="Trebuchet MS" panose="020B0603020202020204" pitchFamily="34" charset="0"/>
                <a:cs typeface="Arial" panose="020B0604020202020204" pitchFamily="34" charset="0"/>
              </a:rPr>
              <a:t>UNIVERSITY TIE UP’s IN  UK</a:t>
            </a:r>
            <a:endParaRPr lang="en-US" altLang="en-US" sz="2400" b="1">
              <a:solidFill>
                <a:schemeClr val="bg1"/>
              </a:solidFill>
              <a:latin typeface="Trebuchet MS" panose="020B0603020202020204" pitchFamily="34" charset="0"/>
              <a:cs typeface="Arial" panose="020B0604020202020204" pitchFamily="34" charset="0"/>
            </a:endParaRPr>
          </a:p>
        </p:txBody>
      </p:sp>
      <p:sp>
        <p:nvSpPr>
          <p:cNvPr id="74758" name="Line 4"/>
          <p:cNvSpPr>
            <a:spLocks noChangeShapeType="1"/>
          </p:cNvSpPr>
          <p:nvPr/>
        </p:nvSpPr>
        <p:spPr bwMode="auto">
          <a:xfrm>
            <a:off x="0" y="660148"/>
            <a:ext cx="9906000" cy="0"/>
          </a:xfrm>
          <a:prstGeom prst="line">
            <a:avLst/>
          </a:prstGeom>
          <a:noFill/>
          <a:ln w="762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Text Box 3">
            <a:extLst>
              <a:ext uri="{FF2B5EF4-FFF2-40B4-BE49-F238E27FC236}">
                <a16:creationId xmlns:a16="http://schemas.microsoft.com/office/drawing/2014/main" id="{9A694CC9-9ECF-46D8-9C23-2F10045FE165}"/>
              </a:ext>
            </a:extLst>
          </p:cNvPr>
          <p:cNvSpPr txBox="1">
            <a:spLocks noChangeArrowheads="1"/>
          </p:cNvSpPr>
          <p:nvPr/>
        </p:nvSpPr>
        <p:spPr bwMode="auto">
          <a:xfrm>
            <a:off x="85781" y="62240"/>
            <a:ext cx="5494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3399"/>
                </a:solidFill>
                <a:latin typeface="Constantia" panose="02030602050306030303" pitchFamily="18" charset="0"/>
                <a:cs typeface="Calibri" panose="020F0502020204030204" pitchFamily="34" charset="0"/>
              </a:rPr>
              <a:t>List of Represented Universities</a:t>
            </a:r>
          </a:p>
        </p:txBody>
      </p:sp>
      <p:graphicFrame>
        <p:nvGraphicFramePr>
          <p:cNvPr id="2" name="Table 1">
            <a:extLst>
              <a:ext uri="{FF2B5EF4-FFF2-40B4-BE49-F238E27FC236}">
                <a16:creationId xmlns:a16="http://schemas.microsoft.com/office/drawing/2014/main" id="{95766C2D-EB90-43EF-8C32-D707C2647F9F}"/>
              </a:ext>
            </a:extLst>
          </p:cNvPr>
          <p:cNvGraphicFramePr>
            <a:graphicFrameLocks noGrp="1"/>
          </p:cNvGraphicFramePr>
          <p:nvPr>
            <p:extLst>
              <p:ext uri="{D42A27DB-BD31-4B8C-83A1-F6EECF244321}">
                <p14:modId xmlns:p14="http://schemas.microsoft.com/office/powerpoint/2010/main" val="2327637366"/>
              </p:ext>
            </p:extLst>
          </p:nvPr>
        </p:nvGraphicFramePr>
        <p:xfrm>
          <a:off x="222422" y="853365"/>
          <a:ext cx="8964439" cy="3977571"/>
        </p:xfrm>
        <a:graphic>
          <a:graphicData uri="http://schemas.openxmlformats.org/drawingml/2006/table">
            <a:tbl>
              <a:tblPr>
                <a:tableStyleId>{5C22544A-7EE6-4342-B048-85BDC9FD1C3A}</a:tableStyleId>
              </a:tblPr>
              <a:tblGrid>
                <a:gridCol w="849962">
                  <a:extLst>
                    <a:ext uri="{9D8B030D-6E8A-4147-A177-3AD203B41FA5}">
                      <a16:colId xmlns:a16="http://schemas.microsoft.com/office/drawing/2014/main" val="2875861156"/>
                    </a:ext>
                  </a:extLst>
                </a:gridCol>
                <a:gridCol w="8114477">
                  <a:extLst>
                    <a:ext uri="{9D8B030D-6E8A-4147-A177-3AD203B41FA5}">
                      <a16:colId xmlns:a16="http://schemas.microsoft.com/office/drawing/2014/main" val="1715800094"/>
                    </a:ext>
                  </a:extLst>
                </a:gridCol>
              </a:tblGrid>
              <a:tr h="305967">
                <a:tc gridSpan="2">
                  <a:txBody>
                    <a:bodyPr/>
                    <a:lstStyle/>
                    <a:p>
                      <a:pPr algn="ctr" fontAlgn="b"/>
                      <a:r>
                        <a:rPr lang="en-IN" sz="1600" b="1" i="0" u="none" strike="noStrike">
                          <a:solidFill>
                            <a:srgbClr val="000000"/>
                          </a:solidFill>
                          <a:effectLst/>
                          <a:latin typeface="Calibri"/>
                        </a:rPr>
                        <a:t>Cambridge Education Group &amp; Partner Universities:</a:t>
                      </a:r>
                    </a:p>
                  </a:txBody>
                  <a:tcPr marL="0" marR="0" marT="0" marB="0" anchor="ctr">
                    <a:solidFill>
                      <a:schemeClr val="accent5"/>
                    </a:solidFill>
                  </a:tcPr>
                </a:tc>
                <a:tc hMerge="1">
                  <a:txBody>
                    <a:bodyPr/>
                    <a:lstStyle/>
                    <a:p>
                      <a:endParaRPr lang="en-IN"/>
                    </a:p>
                  </a:txBody>
                  <a:tcPr/>
                </a:tc>
                <a:extLst>
                  <a:ext uri="{0D108BD9-81ED-4DB2-BD59-A6C34878D82A}">
                    <a16:rowId xmlns:a16="http://schemas.microsoft.com/office/drawing/2014/main" val="1385239765"/>
                  </a:ext>
                </a:extLst>
              </a:tr>
              <a:tr h="305967">
                <a:tc>
                  <a:txBody>
                    <a:bodyPr/>
                    <a:lstStyle/>
                    <a:p>
                      <a:pPr algn="ctr" fontAlgn="b"/>
                      <a:r>
                        <a:rPr lang="en-IN" sz="1100" b="0" i="0" u="none" strike="noStrike">
                          <a:solidFill>
                            <a:srgbClr val="000000"/>
                          </a:solidFill>
                          <a:effectLst/>
                          <a:latin typeface="Calibri"/>
                        </a:rPr>
                        <a:t>1</a:t>
                      </a:r>
                    </a:p>
                  </a:txBody>
                  <a:tcPr marL="0" marR="0" marT="0" marB="0" anchor="ctr"/>
                </a:tc>
                <a:tc>
                  <a:txBody>
                    <a:bodyPr/>
                    <a:lstStyle/>
                    <a:p>
                      <a:pPr algn="l" fontAlgn="b"/>
                      <a:r>
                        <a:rPr lang="en-IN" sz="1100" b="0" i="0" u="none" strike="noStrike">
                          <a:solidFill>
                            <a:srgbClr val="000000"/>
                          </a:solidFill>
                          <a:effectLst/>
                          <a:latin typeface="Calibri"/>
                        </a:rPr>
                        <a:t>ON CAMPUS - Birkbeck, University of London</a:t>
                      </a:r>
                    </a:p>
                  </a:txBody>
                  <a:tcPr marL="0" marR="0" marT="0" marB="0" anchor="ctr"/>
                </a:tc>
                <a:extLst>
                  <a:ext uri="{0D108BD9-81ED-4DB2-BD59-A6C34878D82A}">
                    <a16:rowId xmlns:a16="http://schemas.microsoft.com/office/drawing/2014/main" val="3352888098"/>
                  </a:ext>
                </a:extLst>
              </a:tr>
              <a:tr h="305967">
                <a:tc>
                  <a:txBody>
                    <a:bodyPr/>
                    <a:lstStyle/>
                    <a:p>
                      <a:pPr algn="ctr" fontAlgn="b"/>
                      <a:r>
                        <a:rPr lang="en-IN" sz="1100" b="0" i="0" u="none" strike="noStrike">
                          <a:solidFill>
                            <a:srgbClr val="000000"/>
                          </a:solidFill>
                          <a:effectLst/>
                          <a:latin typeface="Calibri"/>
                        </a:rPr>
                        <a:t>2</a:t>
                      </a:r>
                    </a:p>
                  </a:txBody>
                  <a:tcPr marL="0" marR="0" marT="0" marB="0" anchor="ctr"/>
                </a:tc>
                <a:tc>
                  <a:txBody>
                    <a:bodyPr/>
                    <a:lstStyle/>
                    <a:p>
                      <a:pPr algn="l" fontAlgn="b"/>
                      <a:r>
                        <a:rPr lang="en-IN" sz="1100" b="0" i="0" u="none" strike="noStrike">
                          <a:solidFill>
                            <a:srgbClr val="000000"/>
                          </a:solidFill>
                          <a:effectLst/>
                          <a:latin typeface="Calibri"/>
                        </a:rPr>
                        <a:t>ON CAMPUS - Royal Halloway, University of London.</a:t>
                      </a:r>
                    </a:p>
                  </a:txBody>
                  <a:tcPr marL="0" marR="0" marT="0" marB="0" anchor="ctr"/>
                </a:tc>
                <a:extLst>
                  <a:ext uri="{0D108BD9-81ED-4DB2-BD59-A6C34878D82A}">
                    <a16:rowId xmlns:a16="http://schemas.microsoft.com/office/drawing/2014/main" val="2441917446"/>
                  </a:ext>
                </a:extLst>
              </a:tr>
              <a:tr h="305967">
                <a:tc>
                  <a:txBody>
                    <a:bodyPr/>
                    <a:lstStyle/>
                    <a:p>
                      <a:pPr algn="ctr" fontAlgn="b"/>
                      <a:r>
                        <a:rPr lang="en-IN" sz="1100" b="0" i="0" u="none" strike="noStrike">
                          <a:solidFill>
                            <a:srgbClr val="000000"/>
                          </a:solidFill>
                          <a:effectLst/>
                          <a:latin typeface="Calibri"/>
                        </a:rPr>
                        <a:t>3</a:t>
                      </a:r>
                    </a:p>
                  </a:txBody>
                  <a:tcPr marL="0" marR="0" marT="0" marB="0" anchor="ctr"/>
                </a:tc>
                <a:tc>
                  <a:txBody>
                    <a:bodyPr/>
                    <a:lstStyle/>
                    <a:p>
                      <a:pPr algn="l" fontAlgn="b"/>
                      <a:r>
                        <a:rPr lang="en-IN" sz="1100" b="0" i="0" u="none" strike="noStrike">
                          <a:solidFill>
                            <a:srgbClr val="000000"/>
                          </a:solidFill>
                          <a:effectLst/>
                          <a:latin typeface="Calibri"/>
                        </a:rPr>
                        <a:t>ON CAMPUS - The Courtauld University of Art.</a:t>
                      </a:r>
                    </a:p>
                  </a:txBody>
                  <a:tcPr marL="0" marR="0" marT="0" marB="0" anchor="ctr"/>
                </a:tc>
                <a:extLst>
                  <a:ext uri="{0D108BD9-81ED-4DB2-BD59-A6C34878D82A}">
                    <a16:rowId xmlns:a16="http://schemas.microsoft.com/office/drawing/2014/main" val="2651295200"/>
                  </a:ext>
                </a:extLst>
              </a:tr>
              <a:tr h="305967">
                <a:tc>
                  <a:txBody>
                    <a:bodyPr/>
                    <a:lstStyle/>
                    <a:p>
                      <a:pPr algn="ctr" fontAlgn="b"/>
                      <a:r>
                        <a:rPr lang="en-IN" sz="1100" b="0" i="0" u="none" strike="noStrike">
                          <a:solidFill>
                            <a:srgbClr val="000000"/>
                          </a:solidFill>
                          <a:effectLst/>
                          <a:latin typeface="Calibri"/>
                        </a:rPr>
                        <a:t>4</a:t>
                      </a:r>
                    </a:p>
                  </a:txBody>
                  <a:tcPr marL="0" marR="0" marT="0" marB="0" anchor="ctr"/>
                </a:tc>
                <a:tc>
                  <a:txBody>
                    <a:bodyPr/>
                    <a:lstStyle/>
                    <a:p>
                      <a:pPr algn="l" fontAlgn="b"/>
                      <a:r>
                        <a:rPr lang="en-IN" sz="1100" b="0" i="0" u="none" strike="noStrike">
                          <a:solidFill>
                            <a:srgbClr val="000000"/>
                          </a:solidFill>
                          <a:effectLst/>
                          <a:latin typeface="Calibri"/>
                        </a:rPr>
                        <a:t>ON CAMPUS - Queen Mary, University of London.</a:t>
                      </a:r>
                    </a:p>
                  </a:txBody>
                  <a:tcPr marL="0" marR="0" marT="0" marB="0" anchor="ctr"/>
                </a:tc>
                <a:extLst>
                  <a:ext uri="{0D108BD9-81ED-4DB2-BD59-A6C34878D82A}">
                    <a16:rowId xmlns:a16="http://schemas.microsoft.com/office/drawing/2014/main" val="23020426"/>
                  </a:ext>
                </a:extLst>
              </a:tr>
              <a:tr h="305967">
                <a:tc>
                  <a:txBody>
                    <a:bodyPr/>
                    <a:lstStyle/>
                    <a:p>
                      <a:pPr algn="ctr" fontAlgn="b"/>
                      <a:r>
                        <a:rPr lang="en-IN" sz="1100" b="0" i="0" u="none" strike="noStrike">
                          <a:solidFill>
                            <a:srgbClr val="000000"/>
                          </a:solidFill>
                          <a:effectLst/>
                          <a:latin typeface="Calibri"/>
                        </a:rPr>
                        <a:t>5</a:t>
                      </a:r>
                    </a:p>
                  </a:txBody>
                  <a:tcPr marL="0" marR="0" marT="0" marB="0" anchor="ctr"/>
                </a:tc>
                <a:tc>
                  <a:txBody>
                    <a:bodyPr/>
                    <a:lstStyle/>
                    <a:p>
                      <a:pPr algn="l" fontAlgn="b"/>
                      <a:r>
                        <a:rPr lang="en-IN" sz="1100" b="0" i="0" u="none" strike="noStrike">
                          <a:solidFill>
                            <a:srgbClr val="000000"/>
                          </a:solidFill>
                          <a:effectLst/>
                          <a:latin typeface="Calibri"/>
                        </a:rPr>
                        <a:t>ON CAMPUS - Royal Veterinary College, University of London.</a:t>
                      </a:r>
                    </a:p>
                  </a:txBody>
                  <a:tcPr marL="0" marR="0" marT="0" marB="0" anchor="ctr"/>
                </a:tc>
                <a:extLst>
                  <a:ext uri="{0D108BD9-81ED-4DB2-BD59-A6C34878D82A}">
                    <a16:rowId xmlns:a16="http://schemas.microsoft.com/office/drawing/2014/main" val="3488250221"/>
                  </a:ext>
                </a:extLst>
              </a:tr>
              <a:tr h="305967">
                <a:tc>
                  <a:txBody>
                    <a:bodyPr/>
                    <a:lstStyle/>
                    <a:p>
                      <a:pPr algn="ctr" fontAlgn="b"/>
                      <a:r>
                        <a:rPr lang="en-IN" sz="1100" b="0" i="0" u="none" strike="noStrike">
                          <a:solidFill>
                            <a:srgbClr val="000000"/>
                          </a:solidFill>
                          <a:effectLst/>
                          <a:latin typeface="Calibri"/>
                        </a:rPr>
                        <a:t>6</a:t>
                      </a:r>
                    </a:p>
                  </a:txBody>
                  <a:tcPr marL="0" marR="0" marT="0" marB="0" anchor="ctr"/>
                </a:tc>
                <a:tc>
                  <a:txBody>
                    <a:bodyPr/>
                    <a:lstStyle/>
                    <a:p>
                      <a:pPr algn="l" fontAlgn="b"/>
                      <a:r>
                        <a:rPr lang="en-IN" sz="1100" b="0" i="0" u="none" strike="noStrike">
                          <a:solidFill>
                            <a:srgbClr val="000000"/>
                          </a:solidFill>
                          <a:effectLst/>
                          <a:latin typeface="Calibri"/>
                        </a:rPr>
                        <a:t>ON CAMPUS - Goldsmiths, University of London.</a:t>
                      </a:r>
                    </a:p>
                  </a:txBody>
                  <a:tcPr marL="0" marR="0" marT="0" marB="0" anchor="ctr"/>
                </a:tc>
                <a:extLst>
                  <a:ext uri="{0D108BD9-81ED-4DB2-BD59-A6C34878D82A}">
                    <a16:rowId xmlns:a16="http://schemas.microsoft.com/office/drawing/2014/main" val="3241406265"/>
                  </a:ext>
                </a:extLst>
              </a:tr>
              <a:tr h="305967">
                <a:tc>
                  <a:txBody>
                    <a:bodyPr/>
                    <a:lstStyle/>
                    <a:p>
                      <a:pPr algn="ctr" fontAlgn="b"/>
                      <a:r>
                        <a:rPr lang="en-IN" sz="1100" b="0" i="0" u="none" strike="noStrike">
                          <a:solidFill>
                            <a:srgbClr val="000000"/>
                          </a:solidFill>
                          <a:effectLst/>
                          <a:latin typeface="Calibri"/>
                        </a:rPr>
                        <a:t>7</a:t>
                      </a:r>
                    </a:p>
                  </a:txBody>
                  <a:tcPr marL="0" marR="0" marT="0" marB="0" anchor="ctr"/>
                </a:tc>
                <a:tc>
                  <a:txBody>
                    <a:bodyPr/>
                    <a:lstStyle/>
                    <a:p>
                      <a:pPr algn="l" fontAlgn="b"/>
                      <a:r>
                        <a:rPr lang="en-IN" sz="1100" b="0" i="0" u="none" strike="noStrike">
                          <a:solidFill>
                            <a:srgbClr val="000000"/>
                          </a:solidFill>
                          <a:effectLst/>
                          <a:latin typeface="Calibri"/>
                        </a:rPr>
                        <a:t>ON CAMPUS - Coventry University.</a:t>
                      </a:r>
                    </a:p>
                  </a:txBody>
                  <a:tcPr marL="0" marR="0" marT="0" marB="0" anchor="ctr"/>
                </a:tc>
                <a:extLst>
                  <a:ext uri="{0D108BD9-81ED-4DB2-BD59-A6C34878D82A}">
                    <a16:rowId xmlns:a16="http://schemas.microsoft.com/office/drawing/2014/main" val="393198830"/>
                  </a:ext>
                </a:extLst>
              </a:tr>
              <a:tr h="305967">
                <a:tc>
                  <a:txBody>
                    <a:bodyPr/>
                    <a:lstStyle/>
                    <a:p>
                      <a:pPr algn="ctr" fontAlgn="b"/>
                      <a:r>
                        <a:rPr lang="en-IN" sz="1100" b="0" i="0" u="none" strike="noStrike">
                          <a:solidFill>
                            <a:srgbClr val="000000"/>
                          </a:solidFill>
                          <a:effectLst/>
                          <a:latin typeface="Calibri"/>
                        </a:rPr>
                        <a:t>8</a:t>
                      </a:r>
                    </a:p>
                  </a:txBody>
                  <a:tcPr marL="0" marR="0" marT="0" marB="0" anchor="ctr"/>
                </a:tc>
                <a:tc>
                  <a:txBody>
                    <a:bodyPr/>
                    <a:lstStyle/>
                    <a:p>
                      <a:pPr algn="l" fontAlgn="b"/>
                      <a:r>
                        <a:rPr lang="en-IN" sz="1100" b="0" i="0" u="none" strike="noStrike">
                          <a:solidFill>
                            <a:srgbClr val="000000"/>
                          </a:solidFill>
                          <a:effectLst/>
                          <a:latin typeface="Calibri"/>
                        </a:rPr>
                        <a:t>ON CAMPUS - University of Sunderland.</a:t>
                      </a:r>
                    </a:p>
                  </a:txBody>
                  <a:tcPr marL="0" marR="0" marT="0" marB="0" anchor="ctr"/>
                </a:tc>
                <a:extLst>
                  <a:ext uri="{0D108BD9-81ED-4DB2-BD59-A6C34878D82A}">
                    <a16:rowId xmlns:a16="http://schemas.microsoft.com/office/drawing/2014/main" val="2870498729"/>
                  </a:ext>
                </a:extLst>
              </a:tr>
              <a:tr h="305967">
                <a:tc>
                  <a:txBody>
                    <a:bodyPr/>
                    <a:lstStyle/>
                    <a:p>
                      <a:pPr algn="ctr" fontAlgn="b"/>
                      <a:r>
                        <a:rPr lang="en-IN" sz="1100" b="0" i="0" u="none" strike="noStrike">
                          <a:solidFill>
                            <a:srgbClr val="000000"/>
                          </a:solidFill>
                          <a:effectLst/>
                          <a:latin typeface="Calibri"/>
                        </a:rPr>
                        <a:t>9</a:t>
                      </a:r>
                    </a:p>
                  </a:txBody>
                  <a:tcPr marL="0" marR="0" marT="0" marB="0" anchor="ctr"/>
                </a:tc>
                <a:tc>
                  <a:txBody>
                    <a:bodyPr/>
                    <a:lstStyle/>
                    <a:p>
                      <a:pPr algn="l" fontAlgn="b"/>
                      <a:r>
                        <a:rPr lang="en-IN" sz="1100" b="0" i="0" u="none" strike="noStrike">
                          <a:solidFill>
                            <a:srgbClr val="000000"/>
                          </a:solidFill>
                          <a:effectLst/>
                          <a:latin typeface="Calibri"/>
                        </a:rPr>
                        <a:t>ON CAMPUS - London South Bank University.</a:t>
                      </a:r>
                    </a:p>
                  </a:txBody>
                  <a:tcPr marL="0" marR="0" marT="0" marB="0" anchor="ctr"/>
                </a:tc>
                <a:extLst>
                  <a:ext uri="{0D108BD9-81ED-4DB2-BD59-A6C34878D82A}">
                    <a16:rowId xmlns:a16="http://schemas.microsoft.com/office/drawing/2014/main" val="277295779"/>
                  </a:ext>
                </a:extLst>
              </a:tr>
              <a:tr h="305967">
                <a:tc>
                  <a:txBody>
                    <a:bodyPr/>
                    <a:lstStyle/>
                    <a:p>
                      <a:pPr algn="ctr" fontAlgn="b"/>
                      <a:r>
                        <a:rPr lang="en-IN" sz="1100" b="0" i="0" u="none" strike="noStrike">
                          <a:solidFill>
                            <a:srgbClr val="000000"/>
                          </a:solidFill>
                          <a:effectLst/>
                          <a:latin typeface="Calibri"/>
                        </a:rPr>
                        <a:t>10</a:t>
                      </a:r>
                    </a:p>
                  </a:txBody>
                  <a:tcPr marL="0" marR="0" marT="0" marB="0" anchor="ctr"/>
                </a:tc>
                <a:tc>
                  <a:txBody>
                    <a:bodyPr/>
                    <a:lstStyle/>
                    <a:p>
                      <a:pPr algn="l" fontAlgn="b"/>
                      <a:r>
                        <a:rPr lang="en-IN" sz="1100" b="0" i="0" u="none" strike="noStrike">
                          <a:solidFill>
                            <a:srgbClr val="000000"/>
                          </a:solidFill>
                          <a:effectLst/>
                          <a:latin typeface="Calibri"/>
                        </a:rPr>
                        <a:t>ON CAMPUS - UCLAN.</a:t>
                      </a:r>
                    </a:p>
                  </a:txBody>
                  <a:tcPr marL="0" marR="0" marT="0" marB="0" anchor="ctr"/>
                </a:tc>
                <a:extLst>
                  <a:ext uri="{0D108BD9-81ED-4DB2-BD59-A6C34878D82A}">
                    <a16:rowId xmlns:a16="http://schemas.microsoft.com/office/drawing/2014/main" val="882392996"/>
                  </a:ext>
                </a:extLst>
              </a:tr>
              <a:tr h="305967">
                <a:tc>
                  <a:txBody>
                    <a:bodyPr/>
                    <a:lstStyle/>
                    <a:p>
                      <a:pPr algn="ctr" fontAlgn="b"/>
                      <a:r>
                        <a:rPr lang="en-IN" sz="1100" b="0" i="0" u="none" strike="noStrike">
                          <a:solidFill>
                            <a:srgbClr val="000000"/>
                          </a:solidFill>
                          <a:effectLst/>
                          <a:latin typeface="Calibri"/>
                        </a:rPr>
                        <a:t>11</a:t>
                      </a:r>
                    </a:p>
                  </a:txBody>
                  <a:tcPr marL="0" marR="0" marT="0" marB="0" anchor="ctr"/>
                </a:tc>
                <a:tc>
                  <a:txBody>
                    <a:bodyPr/>
                    <a:lstStyle/>
                    <a:p>
                      <a:pPr algn="l" fontAlgn="b"/>
                      <a:r>
                        <a:rPr lang="en-IN" sz="1100" b="0" i="0" u="none" strike="noStrike">
                          <a:solidFill>
                            <a:srgbClr val="000000"/>
                          </a:solidFill>
                          <a:effectLst/>
                          <a:latin typeface="Calibri"/>
                        </a:rPr>
                        <a:t>ON CAMPUS - University of Hull.</a:t>
                      </a:r>
                    </a:p>
                  </a:txBody>
                  <a:tcPr marL="0" marR="0" marT="0" marB="0" anchor="ctr"/>
                </a:tc>
                <a:extLst>
                  <a:ext uri="{0D108BD9-81ED-4DB2-BD59-A6C34878D82A}">
                    <a16:rowId xmlns:a16="http://schemas.microsoft.com/office/drawing/2014/main" val="467006448"/>
                  </a:ext>
                </a:extLst>
              </a:tr>
              <a:tr h="305967">
                <a:tc>
                  <a:txBody>
                    <a:bodyPr/>
                    <a:lstStyle/>
                    <a:p>
                      <a:pPr algn="ctr" fontAlgn="b"/>
                      <a:r>
                        <a:rPr lang="en-IN" sz="1100" b="0" i="0" u="none" strike="noStrike">
                          <a:solidFill>
                            <a:srgbClr val="000000"/>
                          </a:solidFill>
                          <a:effectLst/>
                          <a:latin typeface="Calibri"/>
                        </a:rPr>
                        <a:t>12</a:t>
                      </a:r>
                    </a:p>
                  </a:txBody>
                  <a:tcPr marL="0" marR="0" marT="0" marB="0" anchor="ctr"/>
                </a:tc>
                <a:tc>
                  <a:txBody>
                    <a:bodyPr/>
                    <a:lstStyle/>
                    <a:p>
                      <a:pPr algn="l" fontAlgn="b"/>
                      <a:r>
                        <a:rPr lang="en-IN" sz="1100" b="0" i="0" u="none" strike="noStrike">
                          <a:solidFill>
                            <a:srgbClr val="000000"/>
                          </a:solidFill>
                          <a:effectLst/>
                          <a:latin typeface="Calibri"/>
                        </a:rPr>
                        <a:t>ON CAMPUS - University of Reading.</a:t>
                      </a:r>
                    </a:p>
                  </a:txBody>
                  <a:tcPr marL="0" marR="0" marT="0" marB="0" anchor="ctr"/>
                </a:tc>
                <a:extLst>
                  <a:ext uri="{0D108BD9-81ED-4DB2-BD59-A6C34878D82A}">
                    <a16:rowId xmlns:a16="http://schemas.microsoft.com/office/drawing/2014/main" val="1797914183"/>
                  </a:ext>
                </a:extLst>
              </a:tr>
            </a:tbl>
          </a:graphicData>
        </a:graphic>
      </p:graphicFrame>
      <p:pic>
        <p:nvPicPr>
          <p:cNvPr id="3" name="Picture 2">
            <a:extLst>
              <a:ext uri="{FF2B5EF4-FFF2-40B4-BE49-F238E27FC236}">
                <a16:creationId xmlns:a16="http://schemas.microsoft.com/office/drawing/2014/main" id="{D9C31222-9A38-2F31-4B68-B33E8AED21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3915" y="5936416"/>
            <a:ext cx="2220686" cy="921584"/>
          </a:xfrm>
          <a:prstGeom prst="rect">
            <a:avLst/>
          </a:prstGeom>
        </p:spPr>
      </p:pic>
    </p:spTree>
    <p:extLst>
      <p:ext uri="{BB962C8B-B14F-4D97-AF65-F5344CB8AC3E}">
        <p14:creationId xmlns:p14="http://schemas.microsoft.com/office/powerpoint/2010/main" val="2395625466"/>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719138" y="323850"/>
            <a:ext cx="67484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nl-NL" altLang="en-US" sz="2400" b="1">
                <a:solidFill>
                  <a:schemeClr val="bg1"/>
                </a:solidFill>
                <a:latin typeface="Trebuchet MS" panose="020B0603020202020204" pitchFamily="34" charset="0"/>
                <a:cs typeface="Arial" panose="020B0604020202020204" pitchFamily="34" charset="0"/>
              </a:rPr>
              <a:t>Pathway Providers</a:t>
            </a:r>
          </a:p>
        </p:txBody>
      </p:sp>
      <p:sp>
        <p:nvSpPr>
          <p:cNvPr id="76805" name="Line 4"/>
          <p:cNvSpPr>
            <a:spLocks noChangeShapeType="1"/>
          </p:cNvSpPr>
          <p:nvPr/>
        </p:nvSpPr>
        <p:spPr bwMode="auto">
          <a:xfrm>
            <a:off x="0" y="609600"/>
            <a:ext cx="9906000" cy="0"/>
          </a:xfrm>
          <a:prstGeom prst="line">
            <a:avLst/>
          </a:prstGeom>
          <a:noFill/>
          <a:ln w="762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Text Box 3">
            <a:extLst>
              <a:ext uri="{FF2B5EF4-FFF2-40B4-BE49-F238E27FC236}">
                <a16:creationId xmlns:a16="http://schemas.microsoft.com/office/drawing/2014/main" id="{FFAB3991-3DA9-41E9-A9B3-B08926F92795}"/>
              </a:ext>
            </a:extLst>
          </p:cNvPr>
          <p:cNvSpPr txBox="1">
            <a:spLocks noChangeArrowheads="1"/>
          </p:cNvSpPr>
          <p:nvPr/>
        </p:nvSpPr>
        <p:spPr bwMode="auto">
          <a:xfrm>
            <a:off x="-16778" y="-13283"/>
            <a:ext cx="7464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003399"/>
                </a:solidFill>
                <a:latin typeface="Calibri" panose="020F0502020204030204" pitchFamily="34" charset="0"/>
                <a:cs typeface="Calibri" panose="020F0502020204030204" pitchFamily="34" charset="0"/>
              </a:rPr>
              <a:t>List of Represented Universities</a:t>
            </a:r>
          </a:p>
        </p:txBody>
      </p:sp>
      <p:graphicFrame>
        <p:nvGraphicFramePr>
          <p:cNvPr id="2" name="Table 1">
            <a:extLst>
              <a:ext uri="{FF2B5EF4-FFF2-40B4-BE49-F238E27FC236}">
                <a16:creationId xmlns:a16="http://schemas.microsoft.com/office/drawing/2014/main" id="{EA5027A4-D614-4964-ACC7-9A634364AF22}"/>
              </a:ext>
            </a:extLst>
          </p:cNvPr>
          <p:cNvGraphicFramePr>
            <a:graphicFrameLocks noGrp="1"/>
          </p:cNvGraphicFramePr>
          <p:nvPr>
            <p:extLst>
              <p:ext uri="{D42A27DB-BD31-4B8C-83A1-F6EECF244321}">
                <p14:modId xmlns:p14="http://schemas.microsoft.com/office/powerpoint/2010/main" val="4194446987"/>
              </p:ext>
            </p:extLst>
          </p:nvPr>
        </p:nvGraphicFramePr>
        <p:xfrm>
          <a:off x="719137" y="815531"/>
          <a:ext cx="8194043" cy="4608071"/>
        </p:xfrm>
        <a:graphic>
          <a:graphicData uri="http://schemas.openxmlformats.org/drawingml/2006/table">
            <a:tbl>
              <a:tblPr>
                <a:tableStyleId>{5C22544A-7EE6-4342-B048-85BDC9FD1C3A}</a:tableStyleId>
              </a:tblPr>
              <a:tblGrid>
                <a:gridCol w="776917">
                  <a:extLst>
                    <a:ext uri="{9D8B030D-6E8A-4147-A177-3AD203B41FA5}">
                      <a16:colId xmlns:a16="http://schemas.microsoft.com/office/drawing/2014/main" val="1606927027"/>
                    </a:ext>
                  </a:extLst>
                </a:gridCol>
                <a:gridCol w="7417126">
                  <a:extLst>
                    <a:ext uri="{9D8B030D-6E8A-4147-A177-3AD203B41FA5}">
                      <a16:colId xmlns:a16="http://schemas.microsoft.com/office/drawing/2014/main" val="1921812618"/>
                    </a:ext>
                  </a:extLst>
                </a:gridCol>
              </a:tblGrid>
              <a:tr h="354467">
                <a:tc gridSpan="2">
                  <a:txBody>
                    <a:bodyPr/>
                    <a:lstStyle/>
                    <a:p>
                      <a:pPr algn="ctr" fontAlgn="b"/>
                      <a:r>
                        <a:rPr lang="en-IN" sz="1600" b="1" i="0" u="none" strike="noStrike">
                          <a:solidFill>
                            <a:srgbClr val="000000"/>
                          </a:solidFill>
                          <a:effectLst/>
                          <a:latin typeface="Calibri" panose="020F0502020204030204" pitchFamily="34" charset="0"/>
                        </a:rPr>
                        <a:t>INTO Partnership Universities:</a:t>
                      </a:r>
                    </a:p>
                  </a:txBody>
                  <a:tcPr marL="0" marR="0" marT="0" marB="0" anchor="ctr">
                    <a:solidFill>
                      <a:schemeClr val="accent5"/>
                    </a:solidFill>
                  </a:tcPr>
                </a:tc>
                <a:tc hMerge="1">
                  <a:txBody>
                    <a:bodyPr/>
                    <a:lstStyle/>
                    <a:p>
                      <a:endParaRPr lang="en-IN"/>
                    </a:p>
                  </a:txBody>
                  <a:tcPr/>
                </a:tc>
                <a:extLst>
                  <a:ext uri="{0D108BD9-81ED-4DB2-BD59-A6C34878D82A}">
                    <a16:rowId xmlns:a16="http://schemas.microsoft.com/office/drawing/2014/main" val="1872515321"/>
                  </a:ext>
                </a:extLst>
              </a:tr>
              <a:tr h="354467">
                <a:tc>
                  <a:txBody>
                    <a:bodyPr/>
                    <a:lstStyle/>
                    <a:p>
                      <a:pPr algn="ctr" fontAlgn="b"/>
                      <a:r>
                        <a:rPr lang="en-IN" sz="1100" b="0" i="0" u="none" strike="noStrike">
                          <a:solidFill>
                            <a:srgbClr val="000000"/>
                          </a:solidFill>
                          <a:effectLst/>
                          <a:latin typeface="Calibri" panose="020F0502020204030204" pitchFamily="34" charset="0"/>
                        </a:rPr>
                        <a:t>1</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INTO - Manchester Metropolitan University</a:t>
                      </a:r>
                    </a:p>
                  </a:txBody>
                  <a:tcPr marL="0" marR="0" marT="0" marB="0" anchor="ctr"/>
                </a:tc>
                <a:extLst>
                  <a:ext uri="{0D108BD9-81ED-4DB2-BD59-A6C34878D82A}">
                    <a16:rowId xmlns:a16="http://schemas.microsoft.com/office/drawing/2014/main" val="1621413301"/>
                  </a:ext>
                </a:extLst>
              </a:tr>
              <a:tr h="354467">
                <a:tc>
                  <a:txBody>
                    <a:bodyPr/>
                    <a:lstStyle/>
                    <a:p>
                      <a:pPr algn="ctr" fontAlgn="b"/>
                      <a:r>
                        <a:rPr lang="en-IN" sz="1100" b="0" i="0" u="none" strike="noStrike">
                          <a:solidFill>
                            <a:srgbClr val="000000"/>
                          </a:solidFill>
                          <a:effectLst/>
                          <a:latin typeface="Calibri" panose="020F0502020204030204" pitchFamily="34" charset="0"/>
                        </a:rPr>
                        <a:t>2</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INTO - Newcastle University</a:t>
                      </a:r>
                    </a:p>
                  </a:txBody>
                  <a:tcPr marL="0" marR="0" marT="0" marB="0" anchor="ctr"/>
                </a:tc>
                <a:extLst>
                  <a:ext uri="{0D108BD9-81ED-4DB2-BD59-A6C34878D82A}">
                    <a16:rowId xmlns:a16="http://schemas.microsoft.com/office/drawing/2014/main" val="3352996142"/>
                  </a:ext>
                </a:extLst>
              </a:tr>
              <a:tr h="354467">
                <a:tc>
                  <a:txBody>
                    <a:bodyPr/>
                    <a:lstStyle/>
                    <a:p>
                      <a:pPr algn="ctr" fontAlgn="b"/>
                      <a:r>
                        <a:rPr lang="en-IN" sz="1100" b="0" i="0" u="none" strike="noStrike">
                          <a:solidFill>
                            <a:srgbClr val="000000"/>
                          </a:solidFill>
                          <a:effectLst/>
                          <a:latin typeface="Calibri" panose="020F0502020204030204" pitchFamily="34" charset="0"/>
                        </a:rPr>
                        <a:t>3</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INTO - Newcastle University London</a:t>
                      </a:r>
                    </a:p>
                  </a:txBody>
                  <a:tcPr marL="0" marR="0" marT="0" marB="0" anchor="ctr"/>
                </a:tc>
                <a:extLst>
                  <a:ext uri="{0D108BD9-81ED-4DB2-BD59-A6C34878D82A}">
                    <a16:rowId xmlns:a16="http://schemas.microsoft.com/office/drawing/2014/main" val="3249171943"/>
                  </a:ext>
                </a:extLst>
              </a:tr>
              <a:tr h="354467">
                <a:tc>
                  <a:txBody>
                    <a:bodyPr/>
                    <a:lstStyle/>
                    <a:p>
                      <a:pPr algn="ctr" fontAlgn="b"/>
                      <a:r>
                        <a:rPr lang="en-IN" sz="1100" b="0" i="0" u="none" strike="noStrike">
                          <a:solidFill>
                            <a:srgbClr val="000000"/>
                          </a:solidFill>
                          <a:effectLst/>
                          <a:latin typeface="Calibri" panose="020F0502020204030204" pitchFamily="34" charset="0"/>
                        </a:rPr>
                        <a:t>4</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INTO - Queen's University Belfast</a:t>
                      </a:r>
                    </a:p>
                  </a:txBody>
                  <a:tcPr marL="0" marR="0" marT="0" marB="0" anchor="ctr"/>
                </a:tc>
                <a:extLst>
                  <a:ext uri="{0D108BD9-81ED-4DB2-BD59-A6C34878D82A}">
                    <a16:rowId xmlns:a16="http://schemas.microsoft.com/office/drawing/2014/main" val="101508949"/>
                  </a:ext>
                </a:extLst>
              </a:tr>
              <a:tr h="354467">
                <a:tc>
                  <a:txBody>
                    <a:bodyPr/>
                    <a:lstStyle/>
                    <a:p>
                      <a:pPr algn="ctr" fontAlgn="b"/>
                      <a:r>
                        <a:rPr lang="en-IN" sz="1100" b="0" i="0" u="none" strike="noStrike">
                          <a:solidFill>
                            <a:srgbClr val="000000"/>
                          </a:solidFill>
                          <a:effectLst/>
                          <a:latin typeface="Calibri" panose="020F0502020204030204" pitchFamily="34" charset="0"/>
                        </a:rPr>
                        <a:t>5</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INTO - University of East Anglia</a:t>
                      </a:r>
                    </a:p>
                  </a:txBody>
                  <a:tcPr marL="0" marR="0" marT="0" marB="0" anchor="ctr"/>
                </a:tc>
                <a:extLst>
                  <a:ext uri="{0D108BD9-81ED-4DB2-BD59-A6C34878D82A}">
                    <a16:rowId xmlns:a16="http://schemas.microsoft.com/office/drawing/2014/main" val="1776921370"/>
                  </a:ext>
                </a:extLst>
              </a:tr>
              <a:tr h="354467">
                <a:tc>
                  <a:txBody>
                    <a:bodyPr/>
                    <a:lstStyle/>
                    <a:p>
                      <a:pPr algn="ctr" fontAlgn="b"/>
                      <a:r>
                        <a:rPr lang="en-IN" sz="1100" b="0" i="0" u="none" strike="noStrike">
                          <a:solidFill>
                            <a:srgbClr val="000000"/>
                          </a:solidFill>
                          <a:effectLst/>
                          <a:latin typeface="Calibri" panose="020F0502020204030204" pitchFamily="34" charset="0"/>
                        </a:rPr>
                        <a:t>6</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INTO - University of Exeter</a:t>
                      </a:r>
                    </a:p>
                  </a:txBody>
                  <a:tcPr marL="0" marR="0" marT="0" marB="0" anchor="ctr"/>
                </a:tc>
                <a:extLst>
                  <a:ext uri="{0D108BD9-81ED-4DB2-BD59-A6C34878D82A}">
                    <a16:rowId xmlns:a16="http://schemas.microsoft.com/office/drawing/2014/main" val="938063246"/>
                  </a:ext>
                </a:extLst>
              </a:tr>
              <a:tr h="354467">
                <a:tc>
                  <a:txBody>
                    <a:bodyPr/>
                    <a:lstStyle/>
                    <a:p>
                      <a:pPr algn="ctr" fontAlgn="b"/>
                      <a:r>
                        <a:rPr lang="en-IN" sz="1100" b="0" i="0" u="none" strike="noStrike">
                          <a:solidFill>
                            <a:srgbClr val="000000"/>
                          </a:solidFill>
                          <a:effectLst/>
                          <a:latin typeface="Calibri" panose="020F0502020204030204" pitchFamily="34" charset="0"/>
                        </a:rPr>
                        <a:t>7</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INTO - University of Stirling </a:t>
                      </a:r>
                    </a:p>
                  </a:txBody>
                  <a:tcPr marL="0" marR="0" marT="0" marB="0" anchor="ctr"/>
                </a:tc>
                <a:extLst>
                  <a:ext uri="{0D108BD9-81ED-4DB2-BD59-A6C34878D82A}">
                    <a16:rowId xmlns:a16="http://schemas.microsoft.com/office/drawing/2014/main" val="258795233"/>
                  </a:ext>
                </a:extLst>
              </a:tr>
              <a:tr h="354467">
                <a:tc>
                  <a:txBody>
                    <a:bodyPr/>
                    <a:lstStyle/>
                    <a:p>
                      <a:pPr algn="ctr" fontAlgn="b"/>
                      <a:r>
                        <a:rPr lang="en-IN" sz="1100" b="0" i="0" u="none" strike="noStrike">
                          <a:solidFill>
                            <a:srgbClr val="000000"/>
                          </a:solidFill>
                          <a:effectLst/>
                          <a:latin typeface="Calibri" panose="020F0502020204030204" pitchFamily="34" charset="0"/>
                        </a:rPr>
                        <a:t>8</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INTO -                                                                                                                                                                                                                                                                                                                                                                                                                                                                                                                                                                                                                                                                                                                                                                                                                                                                                                                                                                                                                                                                                                                                              Caledonian University</a:t>
                      </a:r>
                    </a:p>
                  </a:txBody>
                  <a:tcPr marL="0" marR="0" marT="0" marB="0" anchor="ctr"/>
                </a:tc>
                <a:extLst>
                  <a:ext uri="{0D108BD9-81ED-4DB2-BD59-A6C34878D82A}">
                    <a16:rowId xmlns:a16="http://schemas.microsoft.com/office/drawing/2014/main" val="407027449"/>
                  </a:ext>
                </a:extLst>
              </a:tr>
              <a:tr h="354467">
                <a:tc>
                  <a:txBody>
                    <a:bodyPr/>
                    <a:lstStyle/>
                    <a:p>
                      <a:pPr algn="ctr" fontAlgn="b"/>
                      <a:r>
                        <a:rPr lang="en-IN" sz="1100" b="0" i="0" u="none" strike="noStrike">
                          <a:solidFill>
                            <a:srgbClr val="000000"/>
                          </a:solidFill>
                          <a:effectLst/>
                          <a:latin typeface="Calibri" panose="020F0502020204030204" pitchFamily="34" charset="0"/>
                        </a:rPr>
                        <a:t>9</a:t>
                      </a:r>
                    </a:p>
                  </a:txBody>
                  <a:tcPr marL="0" marR="0" marT="0" marB="0" anchor="ctr"/>
                </a:tc>
                <a:tc>
                  <a:txBody>
                    <a:bodyPr/>
                    <a:lstStyle/>
                    <a:p>
                      <a:pPr algn="l" fontAlgn="ctr"/>
                      <a:r>
                        <a:rPr lang="en-IN" sz="1100" b="0" i="0" u="none" strike="noStrike">
                          <a:solidFill>
                            <a:srgbClr val="000000"/>
                          </a:solidFill>
                          <a:effectLst/>
                          <a:latin typeface="Calibri" panose="020F0502020204030204" pitchFamily="34" charset="0"/>
                        </a:rPr>
                        <a:t>INTO - University of Gloucestershire</a:t>
                      </a:r>
                    </a:p>
                  </a:txBody>
                  <a:tcPr marL="0" marR="0" marT="0" marB="0" anchor="ctr"/>
                </a:tc>
                <a:extLst>
                  <a:ext uri="{0D108BD9-81ED-4DB2-BD59-A6C34878D82A}">
                    <a16:rowId xmlns:a16="http://schemas.microsoft.com/office/drawing/2014/main" val="1062051559"/>
                  </a:ext>
                </a:extLst>
              </a:tr>
              <a:tr h="354467">
                <a:tc>
                  <a:txBody>
                    <a:bodyPr/>
                    <a:lstStyle/>
                    <a:p>
                      <a:pPr algn="ctr" fontAlgn="b"/>
                      <a:r>
                        <a:rPr lang="en-IN" sz="1100" b="0" i="0" u="none" strike="noStrike">
                          <a:solidFill>
                            <a:srgbClr val="000000"/>
                          </a:solidFill>
                          <a:effectLst/>
                          <a:latin typeface="Calibri" panose="020F0502020204030204" pitchFamily="34" charset="0"/>
                        </a:rPr>
                        <a:t>10</a:t>
                      </a:r>
                    </a:p>
                  </a:txBody>
                  <a:tcPr marL="0" marR="0" marT="0" marB="0" anchor="ctr"/>
                </a:tc>
                <a:tc>
                  <a:txBody>
                    <a:bodyPr/>
                    <a:lstStyle/>
                    <a:p>
                      <a:pPr algn="l" fontAlgn="ctr"/>
                      <a:r>
                        <a:rPr lang="en-IN" sz="1100" b="0" i="0" u="none" strike="noStrike">
                          <a:solidFill>
                            <a:srgbClr val="000000"/>
                          </a:solidFill>
                          <a:effectLst/>
                          <a:latin typeface="Calibri" panose="020F0502020204030204" pitchFamily="34" charset="0"/>
                        </a:rPr>
                        <a:t>INTO - City University of London</a:t>
                      </a:r>
                    </a:p>
                  </a:txBody>
                  <a:tcPr marL="0" marR="0" marT="0" marB="0" anchor="ctr"/>
                </a:tc>
                <a:extLst>
                  <a:ext uri="{0D108BD9-81ED-4DB2-BD59-A6C34878D82A}">
                    <a16:rowId xmlns:a16="http://schemas.microsoft.com/office/drawing/2014/main" val="508973572"/>
                  </a:ext>
                </a:extLst>
              </a:tr>
              <a:tr h="354467">
                <a:tc>
                  <a:txBody>
                    <a:bodyPr/>
                    <a:lstStyle/>
                    <a:p>
                      <a:pPr algn="ctr" fontAlgn="b"/>
                      <a:r>
                        <a:rPr lang="en-IN" sz="1100" b="0" i="0" u="none" strike="noStrike">
                          <a:solidFill>
                            <a:srgbClr val="000000"/>
                          </a:solidFill>
                          <a:effectLst/>
                          <a:latin typeface="Calibri" panose="020F0502020204030204" pitchFamily="34" charset="0"/>
                        </a:rPr>
                        <a:t>11</a:t>
                      </a:r>
                    </a:p>
                  </a:txBody>
                  <a:tcPr marL="0" marR="0" marT="0" marB="0" anchor="ctr"/>
                </a:tc>
                <a:tc>
                  <a:txBody>
                    <a:bodyPr/>
                    <a:lstStyle/>
                    <a:p>
                      <a:pPr algn="l" fontAlgn="ctr"/>
                      <a:r>
                        <a:rPr lang="en-IN" sz="1100" b="0" i="0" u="none" strike="noStrike">
                          <a:solidFill>
                            <a:srgbClr val="000000"/>
                          </a:solidFill>
                          <a:effectLst/>
                          <a:latin typeface="Calibri" panose="020F0502020204030204" pitchFamily="34" charset="0"/>
                        </a:rPr>
                        <a:t>INTO - London Education World Centre</a:t>
                      </a:r>
                    </a:p>
                  </a:txBody>
                  <a:tcPr marL="0" marR="0" marT="0" marB="0" anchor="ctr"/>
                </a:tc>
                <a:extLst>
                  <a:ext uri="{0D108BD9-81ED-4DB2-BD59-A6C34878D82A}">
                    <a16:rowId xmlns:a16="http://schemas.microsoft.com/office/drawing/2014/main" val="3353942642"/>
                  </a:ext>
                </a:extLst>
              </a:tr>
              <a:tr h="354467">
                <a:tc>
                  <a:txBody>
                    <a:bodyPr/>
                    <a:lstStyle/>
                    <a:p>
                      <a:pPr algn="ctr" fontAlgn="b"/>
                      <a:r>
                        <a:rPr lang="en-US" sz="1100" b="0" i="0" u="none" strike="noStrike">
                          <a:solidFill>
                            <a:srgbClr val="000000"/>
                          </a:solidFill>
                          <a:effectLst/>
                          <a:latin typeface="Calibri" panose="020F0502020204030204" pitchFamily="34" charset="0"/>
                        </a:rPr>
                        <a:t>12</a:t>
                      </a:r>
                      <a:endParaRPr lang="en-IN" sz="11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INTO - University of Manchester</a:t>
                      </a:r>
                    </a:p>
                  </a:txBody>
                  <a:tcPr marL="0" marR="0" marT="0" marB="0" anchor="ctr"/>
                </a:tc>
                <a:extLst>
                  <a:ext uri="{0D108BD9-81ED-4DB2-BD59-A6C34878D82A}">
                    <a16:rowId xmlns:a16="http://schemas.microsoft.com/office/drawing/2014/main" val="328971039"/>
                  </a:ext>
                </a:extLst>
              </a:tr>
            </a:tbl>
          </a:graphicData>
        </a:graphic>
      </p:graphicFrame>
      <p:pic>
        <p:nvPicPr>
          <p:cNvPr id="3" name="Picture 2">
            <a:extLst>
              <a:ext uri="{FF2B5EF4-FFF2-40B4-BE49-F238E27FC236}">
                <a16:creationId xmlns:a16="http://schemas.microsoft.com/office/drawing/2014/main" id="{4574701A-5AE6-B77A-C4A6-1E86480DA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3915" y="5936416"/>
            <a:ext cx="2220686" cy="921584"/>
          </a:xfrm>
          <a:prstGeom prst="rect">
            <a:avLst/>
          </a:prstGeom>
        </p:spPr>
      </p:pic>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719138" y="323850"/>
            <a:ext cx="67484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nl-NL" altLang="en-US" sz="2400" b="1">
                <a:solidFill>
                  <a:schemeClr val="bg1"/>
                </a:solidFill>
                <a:latin typeface="Trebuchet MS" panose="020B0603020202020204" pitchFamily="34" charset="0"/>
                <a:cs typeface="Arial" panose="020B0604020202020204" pitchFamily="34" charset="0"/>
              </a:rPr>
              <a:t>UNIVERSITY TIE UP’s IN  UK</a:t>
            </a:r>
            <a:endParaRPr lang="en-US" altLang="en-US" sz="2400" b="1">
              <a:solidFill>
                <a:schemeClr val="bg1"/>
              </a:solidFill>
              <a:latin typeface="Trebuchet MS" panose="020B0603020202020204" pitchFamily="34" charset="0"/>
              <a:cs typeface="Arial" panose="020B0604020202020204" pitchFamily="34" charset="0"/>
            </a:endParaRPr>
          </a:p>
        </p:txBody>
      </p:sp>
      <p:sp>
        <p:nvSpPr>
          <p:cNvPr id="74758" name="Line 4"/>
          <p:cNvSpPr>
            <a:spLocks noChangeShapeType="1"/>
          </p:cNvSpPr>
          <p:nvPr/>
        </p:nvSpPr>
        <p:spPr bwMode="auto">
          <a:xfrm>
            <a:off x="0" y="533400"/>
            <a:ext cx="9906000" cy="0"/>
          </a:xfrm>
          <a:prstGeom prst="line">
            <a:avLst/>
          </a:prstGeom>
          <a:noFill/>
          <a:ln w="762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Text Box 3">
            <a:extLst>
              <a:ext uri="{FF2B5EF4-FFF2-40B4-BE49-F238E27FC236}">
                <a16:creationId xmlns:a16="http://schemas.microsoft.com/office/drawing/2014/main" id="{9A694CC9-9ECF-46D8-9C23-2F10045FE165}"/>
              </a:ext>
            </a:extLst>
          </p:cNvPr>
          <p:cNvSpPr txBox="1">
            <a:spLocks noChangeArrowheads="1"/>
          </p:cNvSpPr>
          <p:nvPr/>
        </p:nvSpPr>
        <p:spPr bwMode="auto">
          <a:xfrm>
            <a:off x="-16778" y="-13283"/>
            <a:ext cx="7464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003399"/>
                </a:solidFill>
                <a:latin typeface="Calibri" panose="020F0502020204030204" pitchFamily="34" charset="0"/>
                <a:cs typeface="Calibri" panose="020F0502020204030204" pitchFamily="34" charset="0"/>
              </a:rPr>
              <a:t>List of Represented Universities</a:t>
            </a:r>
          </a:p>
        </p:txBody>
      </p:sp>
      <p:graphicFrame>
        <p:nvGraphicFramePr>
          <p:cNvPr id="2" name="Table 1">
            <a:extLst>
              <a:ext uri="{FF2B5EF4-FFF2-40B4-BE49-F238E27FC236}">
                <a16:creationId xmlns:a16="http://schemas.microsoft.com/office/drawing/2014/main" id="{95766C2D-EB90-43EF-8C32-D707C2647F9F}"/>
              </a:ext>
            </a:extLst>
          </p:cNvPr>
          <p:cNvGraphicFramePr>
            <a:graphicFrameLocks noGrp="1"/>
          </p:cNvGraphicFramePr>
          <p:nvPr>
            <p:extLst>
              <p:ext uri="{D42A27DB-BD31-4B8C-83A1-F6EECF244321}">
                <p14:modId xmlns:p14="http://schemas.microsoft.com/office/powerpoint/2010/main" val="920931876"/>
              </p:ext>
            </p:extLst>
          </p:nvPr>
        </p:nvGraphicFramePr>
        <p:xfrm>
          <a:off x="271850" y="853365"/>
          <a:ext cx="8915012" cy="5226534"/>
        </p:xfrm>
        <a:graphic>
          <a:graphicData uri="http://schemas.openxmlformats.org/drawingml/2006/table">
            <a:tbl>
              <a:tblPr>
                <a:tableStyleId>{5C22544A-7EE6-4342-B048-85BDC9FD1C3A}</a:tableStyleId>
              </a:tblPr>
              <a:tblGrid>
                <a:gridCol w="845275">
                  <a:extLst>
                    <a:ext uri="{9D8B030D-6E8A-4147-A177-3AD203B41FA5}">
                      <a16:colId xmlns:a16="http://schemas.microsoft.com/office/drawing/2014/main" val="2875861156"/>
                    </a:ext>
                  </a:extLst>
                </a:gridCol>
                <a:gridCol w="8069737">
                  <a:extLst>
                    <a:ext uri="{9D8B030D-6E8A-4147-A177-3AD203B41FA5}">
                      <a16:colId xmlns:a16="http://schemas.microsoft.com/office/drawing/2014/main" val="1715800094"/>
                    </a:ext>
                  </a:extLst>
                </a:gridCol>
              </a:tblGrid>
              <a:tr h="290363">
                <a:tc gridSpan="2">
                  <a:txBody>
                    <a:bodyPr/>
                    <a:lstStyle/>
                    <a:p>
                      <a:pPr algn="ctr" fontAlgn="b"/>
                      <a:r>
                        <a:rPr lang="en-IN" sz="1600" b="1" i="0" u="none" strike="noStrike">
                          <a:solidFill>
                            <a:srgbClr val="000000"/>
                          </a:solidFill>
                          <a:effectLst/>
                          <a:latin typeface="Calibri" panose="020F0502020204030204" pitchFamily="34" charset="0"/>
                        </a:rPr>
                        <a:t>Oxford International Education Group</a:t>
                      </a:r>
                    </a:p>
                  </a:txBody>
                  <a:tcPr marL="0" marR="0" marT="0" marB="0" anchor="ctr">
                    <a:solidFill>
                      <a:schemeClr val="accent5"/>
                    </a:solidFill>
                  </a:tcPr>
                </a:tc>
                <a:tc hMerge="1">
                  <a:txBody>
                    <a:bodyPr/>
                    <a:lstStyle/>
                    <a:p>
                      <a:endParaRPr lang="en-IN"/>
                    </a:p>
                  </a:txBody>
                  <a:tcPr/>
                </a:tc>
                <a:extLst>
                  <a:ext uri="{0D108BD9-81ED-4DB2-BD59-A6C34878D82A}">
                    <a16:rowId xmlns:a16="http://schemas.microsoft.com/office/drawing/2014/main" val="2101081176"/>
                  </a:ext>
                </a:extLst>
              </a:tr>
              <a:tr h="290363">
                <a:tc>
                  <a:txBody>
                    <a:bodyPr/>
                    <a:lstStyle/>
                    <a:p>
                      <a:pPr algn="ctr" fontAlgn="b"/>
                      <a:r>
                        <a:rPr lang="en-IN" sz="1100" b="0" i="0" u="none" strike="noStrike">
                          <a:solidFill>
                            <a:srgbClr val="000000"/>
                          </a:solidFill>
                          <a:effectLst/>
                          <a:latin typeface="Calibri" panose="020F0502020204030204" pitchFamily="34" charset="0"/>
                        </a:rPr>
                        <a:t>1</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University of Dundee- ICD (International college Dundee)</a:t>
                      </a:r>
                    </a:p>
                  </a:txBody>
                  <a:tcPr marL="0" marR="0" marT="0" marB="0" anchor="ctr"/>
                </a:tc>
                <a:extLst>
                  <a:ext uri="{0D108BD9-81ED-4DB2-BD59-A6C34878D82A}">
                    <a16:rowId xmlns:a16="http://schemas.microsoft.com/office/drawing/2014/main" val="2756371323"/>
                  </a:ext>
                </a:extLst>
              </a:tr>
              <a:tr h="290363">
                <a:tc>
                  <a:txBody>
                    <a:bodyPr/>
                    <a:lstStyle/>
                    <a:p>
                      <a:pPr algn="ctr" fontAlgn="b"/>
                      <a:r>
                        <a:rPr lang="en-IN" sz="1100" b="0" i="0" u="none" strike="noStrike">
                          <a:solidFill>
                            <a:srgbClr val="000000"/>
                          </a:solidFill>
                          <a:effectLst/>
                          <a:latin typeface="Calibri" panose="020F0502020204030204" pitchFamily="34" charset="0"/>
                        </a:rPr>
                        <a:t>2</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De Montfort University - LIPC (</a:t>
                      </a:r>
                      <a:r>
                        <a:rPr lang="en-IN" sz="1100" b="0" i="0" u="none" strike="noStrike" err="1">
                          <a:solidFill>
                            <a:srgbClr val="000000"/>
                          </a:solidFill>
                          <a:effectLst/>
                          <a:latin typeface="Calibri" panose="020F0502020204030204" pitchFamily="34" charset="0"/>
                        </a:rPr>
                        <a:t>Leiscter</a:t>
                      </a:r>
                      <a:r>
                        <a:rPr lang="en-IN" sz="1100" b="0" i="0" u="none" strike="noStrike">
                          <a:solidFill>
                            <a:srgbClr val="000000"/>
                          </a:solidFill>
                          <a:effectLst/>
                          <a:latin typeface="Calibri" panose="020F0502020204030204" pitchFamily="34" charset="0"/>
                        </a:rPr>
                        <a:t> International Pathway college)</a:t>
                      </a:r>
                    </a:p>
                  </a:txBody>
                  <a:tcPr marL="0" marR="0" marT="0" marB="0" anchor="ctr"/>
                </a:tc>
                <a:extLst>
                  <a:ext uri="{0D108BD9-81ED-4DB2-BD59-A6C34878D82A}">
                    <a16:rowId xmlns:a16="http://schemas.microsoft.com/office/drawing/2014/main" val="1261819928"/>
                  </a:ext>
                </a:extLst>
              </a:tr>
              <a:tr h="290363">
                <a:tc>
                  <a:txBody>
                    <a:bodyPr/>
                    <a:lstStyle/>
                    <a:p>
                      <a:pPr algn="ctr" fontAlgn="b"/>
                      <a:r>
                        <a:rPr lang="en-IN" sz="1100" b="0" i="0" u="none" strike="noStrike">
                          <a:solidFill>
                            <a:srgbClr val="000000"/>
                          </a:solidFill>
                          <a:effectLst/>
                          <a:latin typeface="Calibri" panose="020F0502020204030204" pitchFamily="34" charset="0"/>
                        </a:rPr>
                        <a:t>3</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University of Bedfordshire - LBIC (London Bedfordshire International College)</a:t>
                      </a:r>
                    </a:p>
                  </a:txBody>
                  <a:tcPr marL="0" marR="0" marT="0" marB="0" anchor="ctr"/>
                </a:tc>
                <a:extLst>
                  <a:ext uri="{0D108BD9-81ED-4DB2-BD59-A6C34878D82A}">
                    <a16:rowId xmlns:a16="http://schemas.microsoft.com/office/drawing/2014/main" val="3509405403"/>
                  </a:ext>
                </a:extLst>
              </a:tr>
              <a:tr h="290363">
                <a:tc>
                  <a:txBody>
                    <a:bodyPr/>
                    <a:lstStyle/>
                    <a:p>
                      <a:pPr algn="ctr" fontAlgn="b"/>
                      <a:r>
                        <a:rPr lang="en-IN" sz="1100" b="0" i="0" u="none" strike="noStrike">
                          <a:solidFill>
                            <a:srgbClr val="000000"/>
                          </a:solidFill>
                          <a:effectLst/>
                          <a:latin typeface="Calibri" panose="020F0502020204030204" pitchFamily="34" charset="0"/>
                        </a:rPr>
                        <a:t>4</a:t>
                      </a:r>
                    </a:p>
                  </a:txBody>
                  <a:tcPr marL="0" marR="0" marT="0" marB="0" anchor="ctr"/>
                </a:tc>
                <a:tc>
                  <a:txBody>
                    <a:bodyPr/>
                    <a:lstStyle/>
                    <a:p>
                      <a:pPr algn="l" fontAlgn="b"/>
                      <a:r>
                        <a:rPr lang="en-IN" sz="1100" b="0" i="0" u="none" strike="noStrike" err="1">
                          <a:solidFill>
                            <a:srgbClr val="000000"/>
                          </a:solidFill>
                          <a:effectLst/>
                          <a:latin typeface="Calibri" panose="020F0502020204030204" pitchFamily="34" charset="0"/>
                        </a:rPr>
                        <a:t>Prifysgol</a:t>
                      </a:r>
                      <a:r>
                        <a:rPr lang="en-IN" sz="1100" b="0" i="0" u="none" strike="noStrike">
                          <a:solidFill>
                            <a:srgbClr val="000000"/>
                          </a:solidFill>
                          <a:effectLst/>
                          <a:latin typeface="Calibri" panose="020F0502020204030204" pitchFamily="34" charset="0"/>
                        </a:rPr>
                        <a:t> Bangor University - BIC (Bangor International College)</a:t>
                      </a:r>
                    </a:p>
                  </a:txBody>
                  <a:tcPr marL="0" marR="0" marT="0" marB="0" anchor="ctr"/>
                </a:tc>
                <a:extLst>
                  <a:ext uri="{0D108BD9-81ED-4DB2-BD59-A6C34878D82A}">
                    <a16:rowId xmlns:a16="http://schemas.microsoft.com/office/drawing/2014/main" val="1385239765"/>
                  </a:ext>
                </a:extLst>
              </a:tr>
              <a:tr h="290363">
                <a:tc gridSpan="2">
                  <a:txBody>
                    <a:bodyPr/>
                    <a:lstStyle/>
                    <a:p>
                      <a:pPr algn="ctr" fontAlgn="b"/>
                      <a:r>
                        <a:rPr lang="en-IN" sz="1600" b="1" i="0" u="none" strike="noStrike">
                          <a:solidFill>
                            <a:srgbClr val="000000"/>
                          </a:solidFill>
                          <a:effectLst/>
                          <a:latin typeface="Calibri" panose="020F0502020204030204" pitchFamily="34" charset="0"/>
                        </a:rPr>
                        <a:t>Kaplan International College and Partnership Universities</a:t>
                      </a:r>
                    </a:p>
                  </a:txBody>
                  <a:tcPr marL="0" marR="0" marT="0" marB="0" anchor="ctr">
                    <a:solidFill>
                      <a:schemeClr val="accent5"/>
                    </a:solidFill>
                  </a:tcPr>
                </a:tc>
                <a:tc hMerge="1">
                  <a:txBody>
                    <a:bodyPr/>
                    <a:lstStyle/>
                    <a:p>
                      <a:endParaRPr lang="en-IN"/>
                    </a:p>
                  </a:txBody>
                  <a:tcPr/>
                </a:tc>
                <a:extLst>
                  <a:ext uri="{0D108BD9-81ED-4DB2-BD59-A6C34878D82A}">
                    <a16:rowId xmlns:a16="http://schemas.microsoft.com/office/drawing/2014/main" val="3352888098"/>
                  </a:ext>
                </a:extLst>
              </a:tr>
              <a:tr h="290363">
                <a:tc>
                  <a:txBody>
                    <a:bodyPr/>
                    <a:lstStyle/>
                    <a:p>
                      <a:pPr algn="ctr" fontAlgn="b"/>
                      <a:r>
                        <a:rPr lang="en-IN" sz="1100" b="0" i="0" u="none" strike="noStrike">
                          <a:solidFill>
                            <a:srgbClr val="000000"/>
                          </a:solidFill>
                          <a:effectLst/>
                          <a:latin typeface="Calibri" panose="020F0502020204030204" pitchFamily="34" charset="0"/>
                        </a:rPr>
                        <a:t>1</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Glasgow International College</a:t>
                      </a:r>
                    </a:p>
                  </a:txBody>
                  <a:tcPr marL="0" marR="0" marT="0" marB="0" anchor="ctr"/>
                </a:tc>
                <a:extLst>
                  <a:ext uri="{0D108BD9-81ED-4DB2-BD59-A6C34878D82A}">
                    <a16:rowId xmlns:a16="http://schemas.microsoft.com/office/drawing/2014/main" val="3614323626"/>
                  </a:ext>
                </a:extLst>
              </a:tr>
              <a:tr h="290363">
                <a:tc>
                  <a:txBody>
                    <a:bodyPr/>
                    <a:lstStyle/>
                    <a:p>
                      <a:pPr algn="ctr" fontAlgn="b"/>
                      <a:r>
                        <a:rPr lang="en-IN" sz="1100" b="0" i="0" u="none" strike="noStrike">
                          <a:solidFill>
                            <a:srgbClr val="000000"/>
                          </a:solidFill>
                          <a:effectLst/>
                          <a:latin typeface="Calibri" panose="020F0502020204030204" pitchFamily="34" charset="0"/>
                        </a:rPr>
                        <a:t>2</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KIC /City University</a:t>
                      </a:r>
                    </a:p>
                  </a:txBody>
                  <a:tcPr marL="0" marR="0" marT="0" marB="0" anchor="ctr"/>
                </a:tc>
                <a:extLst>
                  <a:ext uri="{0D108BD9-81ED-4DB2-BD59-A6C34878D82A}">
                    <a16:rowId xmlns:a16="http://schemas.microsoft.com/office/drawing/2014/main" val="2441917446"/>
                  </a:ext>
                </a:extLst>
              </a:tr>
              <a:tr h="290363">
                <a:tc>
                  <a:txBody>
                    <a:bodyPr/>
                    <a:lstStyle/>
                    <a:p>
                      <a:pPr algn="ctr" fontAlgn="b"/>
                      <a:r>
                        <a:rPr lang="en-IN" sz="1100" b="0" i="0" u="none" strike="noStrike">
                          <a:solidFill>
                            <a:srgbClr val="000000"/>
                          </a:solidFill>
                          <a:effectLst/>
                          <a:latin typeface="Calibri" panose="020F0502020204030204" pitchFamily="34" charset="0"/>
                        </a:rPr>
                        <a:t>3</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Nottingham Trent International College</a:t>
                      </a:r>
                    </a:p>
                  </a:txBody>
                  <a:tcPr marL="0" marR="0" marT="0" marB="0" anchor="ctr"/>
                </a:tc>
                <a:extLst>
                  <a:ext uri="{0D108BD9-81ED-4DB2-BD59-A6C34878D82A}">
                    <a16:rowId xmlns:a16="http://schemas.microsoft.com/office/drawing/2014/main" val="2651295200"/>
                  </a:ext>
                </a:extLst>
              </a:tr>
              <a:tr h="290363">
                <a:tc>
                  <a:txBody>
                    <a:bodyPr/>
                    <a:lstStyle/>
                    <a:p>
                      <a:pPr algn="ctr" fontAlgn="b"/>
                      <a:r>
                        <a:rPr lang="en-IN" sz="1100" b="0" i="0" u="none" strike="noStrike">
                          <a:solidFill>
                            <a:srgbClr val="000000"/>
                          </a:solidFill>
                          <a:effectLst/>
                          <a:latin typeface="Calibri" panose="020F0502020204030204" pitchFamily="34" charset="0"/>
                        </a:rPr>
                        <a:t>4</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KIC/University of Cranfield</a:t>
                      </a:r>
                    </a:p>
                  </a:txBody>
                  <a:tcPr marL="0" marR="0" marT="0" marB="0" anchor="ctr"/>
                </a:tc>
                <a:extLst>
                  <a:ext uri="{0D108BD9-81ED-4DB2-BD59-A6C34878D82A}">
                    <a16:rowId xmlns:a16="http://schemas.microsoft.com/office/drawing/2014/main" val="23020426"/>
                  </a:ext>
                </a:extLst>
              </a:tr>
              <a:tr h="290363">
                <a:tc>
                  <a:txBody>
                    <a:bodyPr/>
                    <a:lstStyle/>
                    <a:p>
                      <a:pPr algn="ctr" fontAlgn="b"/>
                      <a:r>
                        <a:rPr lang="en-IN" sz="1100" b="0" i="0" u="none" strike="noStrike">
                          <a:solidFill>
                            <a:srgbClr val="000000"/>
                          </a:solidFill>
                          <a:effectLst/>
                          <a:latin typeface="Calibri" panose="020F0502020204030204" pitchFamily="34" charset="0"/>
                        </a:rPr>
                        <a:t>5</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University of Brighton International College</a:t>
                      </a:r>
                    </a:p>
                  </a:txBody>
                  <a:tcPr marL="0" marR="0" marT="0" marB="0" anchor="ctr"/>
                </a:tc>
                <a:extLst>
                  <a:ext uri="{0D108BD9-81ED-4DB2-BD59-A6C34878D82A}">
                    <a16:rowId xmlns:a16="http://schemas.microsoft.com/office/drawing/2014/main" val="3488250221"/>
                  </a:ext>
                </a:extLst>
              </a:tr>
              <a:tr h="290363">
                <a:tc>
                  <a:txBody>
                    <a:bodyPr/>
                    <a:lstStyle/>
                    <a:p>
                      <a:pPr algn="ctr" fontAlgn="b"/>
                      <a:r>
                        <a:rPr lang="en-IN" sz="1100" b="0" i="0" u="none" strike="noStrike">
                          <a:solidFill>
                            <a:srgbClr val="000000"/>
                          </a:solidFill>
                          <a:effectLst/>
                          <a:latin typeface="Calibri" panose="020F0502020204030204" pitchFamily="34" charset="0"/>
                        </a:rPr>
                        <a:t>6</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Liverpool International College</a:t>
                      </a:r>
                    </a:p>
                  </a:txBody>
                  <a:tcPr marL="0" marR="0" marT="0" marB="0" anchor="ctr"/>
                </a:tc>
                <a:extLst>
                  <a:ext uri="{0D108BD9-81ED-4DB2-BD59-A6C34878D82A}">
                    <a16:rowId xmlns:a16="http://schemas.microsoft.com/office/drawing/2014/main" val="3241406265"/>
                  </a:ext>
                </a:extLst>
              </a:tr>
              <a:tr h="290363">
                <a:tc>
                  <a:txBody>
                    <a:bodyPr/>
                    <a:lstStyle/>
                    <a:p>
                      <a:pPr algn="ctr" fontAlgn="b"/>
                      <a:r>
                        <a:rPr lang="en-IN" sz="1100" b="0" i="0" u="none" strike="noStrike">
                          <a:solidFill>
                            <a:srgbClr val="000000"/>
                          </a:solidFill>
                          <a:effectLst/>
                          <a:latin typeface="Calibri" panose="020F0502020204030204" pitchFamily="34" charset="0"/>
                        </a:rPr>
                        <a:t>7</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KIC / University of Bournemouth</a:t>
                      </a:r>
                    </a:p>
                  </a:txBody>
                  <a:tcPr marL="0" marR="0" marT="0" marB="0" anchor="ctr"/>
                </a:tc>
                <a:extLst>
                  <a:ext uri="{0D108BD9-81ED-4DB2-BD59-A6C34878D82A}">
                    <a16:rowId xmlns:a16="http://schemas.microsoft.com/office/drawing/2014/main" val="393198830"/>
                  </a:ext>
                </a:extLst>
              </a:tr>
              <a:tr h="290363">
                <a:tc>
                  <a:txBody>
                    <a:bodyPr/>
                    <a:lstStyle/>
                    <a:p>
                      <a:pPr algn="ctr" fontAlgn="b"/>
                      <a:r>
                        <a:rPr lang="en-IN" sz="1100" b="0" i="0" u="none" strike="noStrike">
                          <a:solidFill>
                            <a:srgbClr val="000000"/>
                          </a:solidFill>
                          <a:effectLst/>
                          <a:latin typeface="Calibri" panose="020F0502020204030204" pitchFamily="34" charset="0"/>
                        </a:rPr>
                        <a:t>8</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KIC / University of Westminster</a:t>
                      </a:r>
                    </a:p>
                  </a:txBody>
                  <a:tcPr marL="0" marR="0" marT="0" marB="0" anchor="ctr"/>
                </a:tc>
                <a:extLst>
                  <a:ext uri="{0D108BD9-81ED-4DB2-BD59-A6C34878D82A}">
                    <a16:rowId xmlns:a16="http://schemas.microsoft.com/office/drawing/2014/main" val="2870498729"/>
                  </a:ext>
                </a:extLst>
              </a:tr>
              <a:tr h="290363">
                <a:tc>
                  <a:txBody>
                    <a:bodyPr/>
                    <a:lstStyle/>
                    <a:p>
                      <a:pPr algn="ctr" fontAlgn="b"/>
                      <a:r>
                        <a:rPr lang="en-IN" sz="1100" b="0" i="0" u="none" strike="noStrike">
                          <a:solidFill>
                            <a:srgbClr val="000000"/>
                          </a:solidFill>
                          <a:effectLst/>
                          <a:latin typeface="Calibri" panose="020F0502020204030204" pitchFamily="34" charset="0"/>
                        </a:rPr>
                        <a:t>9</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University of the West of England, Bristol</a:t>
                      </a:r>
                    </a:p>
                  </a:txBody>
                  <a:tcPr marL="0" marR="0" marT="0" marB="0" anchor="ctr"/>
                </a:tc>
                <a:extLst>
                  <a:ext uri="{0D108BD9-81ED-4DB2-BD59-A6C34878D82A}">
                    <a16:rowId xmlns:a16="http://schemas.microsoft.com/office/drawing/2014/main" val="277295779"/>
                  </a:ext>
                </a:extLst>
              </a:tr>
              <a:tr h="290363">
                <a:tc>
                  <a:txBody>
                    <a:bodyPr/>
                    <a:lstStyle/>
                    <a:p>
                      <a:pPr algn="ctr" fontAlgn="b"/>
                      <a:r>
                        <a:rPr lang="en-IN" sz="1100" b="0" i="0" u="none" strike="noStrike">
                          <a:solidFill>
                            <a:srgbClr val="000000"/>
                          </a:solidFill>
                          <a:effectLst/>
                          <a:latin typeface="Calibri" panose="020F0502020204030204" pitchFamily="34" charset="0"/>
                        </a:rPr>
                        <a:t>10</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University of York International, Pathway College†</a:t>
                      </a:r>
                    </a:p>
                  </a:txBody>
                  <a:tcPr marL="0" marR="0" marT="0" marB="0" anchor="ctr"/>
                </a:tc>
                <a:extLst>
                  <a:ext uri="{0D108BD9-81ED-4DB2-BD59-A6C34878D82A}">
                    <a16:rowId xmlns:a16="http://schemas.microsoft.com/office/drawing/2014/main" val="882392996"/>
                  </a:ext>
                </a:extLst>
              </a:tr>
              <a:tr h="290363">
                <a:tc>
                  <a:txBody>
                    <a:bodyPr/>
                    <a:lstStyle/>
                    <a:p>
                      <a:pPr algn="ctr" fontAlgn="b"/>
                      <a:r>
                        <a:rPr lang="en-IN" sz="1100" b="0" i="0" u="none" strike="noStrike">
                          <a:solidFill>
                            <a:srgbClr val="000000"/>
                          </a:solidFill>
                          <a:effectLst/>
                          <a:latin typeface="Calibri" panose="020F0502020204030204" pitchFamily="34" charset="0"/>
                        </a:rPr>
                        <a:t>11</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University of Essex, Colchester. Inetrnational Pathway</a:t>
                      </a:r>
                    </a:p>
                  </a:txBody>
                  <a:tcPr marL="0" marR="0" marT="0" marB="0" anchor="ctr"/>
                </a:tc>
                <a:extLst>
                  <a:ext uri="{0D108BD9-81ED-4DB2-BD59-A6C34878D82A}">
                    <a16:rowId xmlns:a16="http://schemas.microsoft.com/office/drawing/2014/main" val="467006448"/>
                  </a:ext>
                </a:extLst>
              </a:tr>
              <a:tr h="290363">
                <a:tc>
                  <a:txBody>
                    <a:bodyPr/>
                    <a:lstStyle/>
                    <a:p>
                      <a:pPr algn="ctr" fontAlgn="b"/>
                      <a:r>
                        <a:rPr lang="en-IN" sz="1100" b="0" i="0" u="none" strike="noStrike">
                          <a:solidFill>
                            <a:srgbClr val="000000"/>
                          </a:solidFill>
                          <a:effectLst/>
                          <a:latin typeface="Calibri" panose="020F0502020204030204" pitchFamily="34" charset="0"/>
                        </a:rPr>
                        <a:t>12</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University of Nottingham, International College</a:t>
                      </a:r>
                    </a:p>
                  </a:txBody>
                  <a:tcPr marL="0" marR="0" marT="0" marB="0" anchor="ctr"/>
                </a:tc>
                <a:extLst>
                  <a:ext uri="{0D108BD9-81ED-4DB2-BD59-A6C34878D82A}">
                    <a16:rowId xmlns:a16="http://schemas.microsoft.com/office/drawing/2014/main" val="1797914183"/>
                  </a:ext>
                </a:extLst>
              </a:tr>
            </a:tbl>
          </a:graphicData>
        </a:graphic>
      </p:graphicFrame>
      <p:pic>
        <p:nvPicPr>
          <p:cNvPr id="3" name="Picture 2">
            <a:extLst>
              <a:ext uri="{FF2B5EF4-FFF2-40B4-BE49-F238E27FC236}">
                <a16:creationId xmlns:a16="http://schemas.microsoft.com/office/drawing/2014/main" id="{0AFBC4DC-40E4-3370-D794-E93FA4674C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3915" y="5936416"/>
            <a:ext cx="2220686" cy="921584"/>
          </a:xfrm>
          <a:prstGeom prst="rect">
            <a:avLst/>
          </a:prstGeom>
        </p:spPr>
      </p:pic>
    </p:spTree>
    <p:extLst>
      <p:ext uri="{BB962C8B-B14F-4D97-AF65-F5344CB8AC3E}">
        <p14:creationId xmlns:p14="http://schemas.microsoft.com/office/powerpoint/2010/main" val="1603957079"/>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719138" y="323850"/>
            <a:ext cx="67484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nl-NL" altLang="en-US" sz="2400" b="1">
                <a:solidFill>
                  <a:schemeClr val="bg1"/>
                </a:solidFill>
                <a:latin typeface="Trebuchet MS" panose="020B0603020202020204" pitchFamily="34" charset="0"/>
                <a:cs typeface="Arial" panose="020B0604020202020204" pitchFamily="34" charset="0"/>
              </a:rPr>
              <a:t>UNIVERSITY TIE UP’s IN  UK</a:t>
            </a:r>
            <a:endParaRPr lang="en-US" altLang="en-US" sz="2400" b="1">
              <a:solidFill>
                <a:schemeClr val="bg1"/>
              </a:solidFill>
              <a:latin typeface="Trebuchet MS" panose="020B0603020202020204" pitchFamily="34" charset="0"/>
              <a:cs typeface="Arial" panose="020B0604020202020204" pitchFamily="34" charset="0"/>
            </a:endParaRPr>
          </a:p>
        </p:txBody>
      </p:sp>
      <p:sp>
        <p:nvSpPr>
          <p:cNvPr id="74758" name="Line 4"/>
          <p:cNvSpPr>
            <a:spLocks noChangeShapeType="1"/>
          </p:cNvSpPr>
          <p:nvPr/>
        </p:nvSpPr>
        <p:spPr bwMode="auto">
          <a:xfrm>
            <a:off x="0" y="533400"/>
            <a:ext cx="9906000" cy="0"/>
          </a:xfrm>
          <a:prstGeom prst="line">
            <a:avLst/>
          </a:prstGeom>
          <a:noFill/>
          <a:ln w="762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Text Box 3">
            <a:extLst>
              <a:ext uri="{FF2B5EF4-FFF2-40B4-BE49-F238E27FC236}">
                <a16:creationId xmlns:a16="http://schemas.microsoft.com/office/drawing/2014/main" id="{9A694CC9-9ECF-46D8-9C23-2F10045FE165}"/>
              </a:ext>
            </a:extLst>
          </p:cNvPr>
          <p:cNvSpPr txBox="1">
            <a:spLocks noChangeArrowheads="1"/>
          </p:cNvSpPr>
          <p:nvPr/>
        </p:nvSpPr>
        <p:spPr bwMode="auto">
          <a:xfrm>
            <a:off x="-16778" y="-13283"/>
            <a:ext cx="7464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003399"/>
                </a:solidFill>
                <a:latin typeface="Calibri" panose="020F0502020204030204" pitchFamily="34" charset="0"/>
                <a:cs typeface="Calibri" panose="020F0502020204030204" pitchFamily="34" charset="0"/>
              </a:rPr>
              <a:t>List of Represented Universities</a:t>
            </a:r>
          </a:p>
        </p:txBody>
      </p:sp>
      <p:graphicFrame>
        <p:nvGraphicFramePr>
          <p:cNvPr id="2" name="Table 1">
            <a:extLst>
              <a:ext uri="{FF2B5EF4-FFF2-40B4-BE49-F238E27FC236}">
                <a16:creationId xmlns:a16="http://schemas.microsoft.com/office/drawing/2014/main" id="{95766C2D-EB90-43EF-8C32-D707C2647F9F}"/>
              </a:ext>
            </a:extLst>
          </p:cNvPr>
          <p:cNvGraphicFramePr>
            <a:graphicFrameLocks noGrp="1"/>
          </p:cNvGraphicFramePr>
          <p:nvPr>
            <p:extLst>
              <p:ext uri="{D42A27DB-BD31-4B8C-83A1-F6EECF244321}">
                <p14:modId xmlns:p14="http://schemas.microsoft.com/office/powerpoint/2010/main" val="3525680672"/>
              </p:ext>
            </p:extLst>
          </p:nvPr>
        </p:nvGraphicFramePr>
        <p:xfrm>
          <a:off x="656824" y="853365"/>
          <a:ext cx="8530037" cy="5297880"/>
        </p:xfrm>
        <a:graphic>
          <a:graphicData uri="http://schemas.openxmlformats.org/drawingml/2006/table">
            <a:tbl>
              <a:tblPr>
                <a:tableStyleId>{5C22544A-7EE6-4342-B048-85BDC9FD1C3A}</a:tableStyleId>
              </a:tblPr>
              <a:tblGrid>
                <a:gridCol w="808774">
                  <a:extLst>
                    <a:ext uri="{9D8B030D-6E8A-4147-A177-3AD203B41FA5}">
                      <a16:colId xmlns:a16="http://schemas.microsoft.com/office/drawing/2014/main" val="2875861156"/>
                    </a:ext>
                  </a:extLst>
                </a:gridCol>
                <a:gridCol w="7721263">
                  <a:extLst>
                    <a:ext uri="{9D8B030D-6E8A-4147-A177-3AD203B41FA5}">
                      <a16:colId xmlns:a16="http://schemas.microsoft.com/office/drawing/2014/main" val="1715800094"/>
                    </a:ext>
                  </a:extLst>
                </a:gridCol>
              </a:tblGrid>
              <a:tr h="311640">
                <a:tc gridSpan="2">
                  <a:txBody>
                    <a:bodyPr/>
                    <a:lstStyle/>
                    <a:p>
                      <a:pPr algn="ctr" fontAlgn="b"/>
                      <a:r>
                        <a:rPr lang="en-IN" sz="1600" b="1" i="0" u="none" strike="noStrike" err="1">
                          <a:solidFill>
                            <a:srgbClr val="000000"/>
                          </a:solidFill>
                          <a:effectLst/>
                          <a:latin typeface="Calibri" panose="020F0502020204030204" pitchFamily="34" charset="0"/>
                        </a:rPr>
                        <a:t>Navitas</a:t>
                      </a:r>
                      <a:r>
                        <a:rPr lang="en-IN" sz="1600" b="1" i="0" u="none" strike="noStrike">
                          <a:solidFill>
                            <a:srgbClr val="000000"/>
                          </a:solidFill>
                          <a:effectLst/>
                          <a:latin typeface="Calibri" panose="020F0502020204030204" pitchFamily="34" charset="0"/>
                        </a:rPr>
                        <a:t> Partner University Commission:</a:t>
                      </a:r>
                    </a:p>
                  </a:txBody>
                  <a:tcPr marL="0" marR="0" marT="0" marB="0" anchor="ctr">
                    <a:solidFill>
                      <a:schemeClr val="accent5"/>
                    </a:solidFill>
                  </a:tcPr>
                </a:tc>
                <a:tc hMerge="1">
                  <a:txBody>
                    <a:bodyPr/>
                    <a:lstStyle/>
                    <a:p>
                      <a:endParaRPr lang="en-IN"/>
                    </a:p>
                  </a:txBody>
                  <a:tcPr/>
                </a:tc>
                <a:extLst>
                  <a:ext uri="{0D108BD9-81ED-4DB2-BD59-A6C34878D82A}">
                    <a16:rowId xmlns:a16="http://schemas.microsoft.com/office/drawing/2014/main" val="2101081176"/>
                  </a:ext>
                </a:extLst>
              </a:tr>
              <a:tr h="311640">
                <a:tc>
                  <a:txBody>
                    <a:bodyPr/>
                    <a:lstStyle/>
                    <a:p>
                      <a:pPr algn="ctr" fontAlgn="b"/>
                      <a:r>
                        <a:rPr lang="en-IN" sz="1100" b="0" i="0" u="none" strike="noStrike">
                          <a:solidFill>
                            <a:srgbClr val="000000"/>
                          </a:solidFill>
                          <a:effectLst/>
                          <a:latin typeface="Calibri" panose="020F0502020204030204" pitchFamily="34" charset="0"/>
                        </a:rPr>
                        <a:t>1</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Birmingham City University International College (BCUIC)</a:t>
                      </a:r>
                    </a:p>
                  </a:txBody>
                  <a:tcPr marL="0" marR="0" marT="0" marB="0" anchor="ctr"/>
                </a:tc>
                <a:extLst>
                  <a:ext uri="{0D108BD9-81ED-4DB2-BD59-A6C34878D82A}">
                    <a16:rowId xmlns:a16="http://schemas.microsoft.com/office/drawing/2014/main" val="2756371323"/>
                  </a:ext>
                </a:extLst>
              </a:tr>
              <a:tr h="311640">
                <a:tc>
                  <a:txBody>
                    <a:bodyPr/>
                    <a:lstStyle/>
                    <a:p>
                      <a:pPr algn="ctr" fontAlgn="b"/>
                      <a:r>
                        <a:rPr lang="en-IN" sz="1100" b="0" i="0" u="none" strike="noStrike">
                          <a:solidFill>
                            <a:srgbClr val="000000"/>
                          </a:solidFill>
                          <a:effectLst/>
                          <a:latin typeface="Calibri" panose="020F0502020204030204" pitchFamily="34" charset="0"/>
                        </a:rPr>
                        <a:t>2</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Cambridge Ruskin International College (CRIC) - entry to Anglia Ruskin University</a:t>
                      </a:r>
                    </a:p>
                  </a:txBody>
                  <a:tcPr marL="0" marR="0" marT="0" marB="0" anchor="ctr"/>
                </a:tc>
                <a:extLst>
                  <a:ext uri="{0D108BD9-81ED-4DB2-BD59-A6C34878D82A}">
                    <a16:rowId xmlns:a16="http://schemas.microsoft.com/office/drawing/2014/main" val="1261819928"/>
                  </a:ext>
                </a:extLst>
              </a:tr>
              <a:tr h="311640">
                <a:tc>
                  <a:txBody>
                    <a:bodyPr/>
                    <a:lstStyle/>
                    <a:p>
                      <a:pPr algn="ctr" fontAlgn="b"/>
                      <a:r>
                        <a:rPr lang="en-IN" sz="1100" b="0" i="0" u="none" strike="noStrike">
                          <a:solidFill>
                            <a:srgbClr val="000000"/>
                          </a:solidFill>
                          <a:effectLst/>
                          <a:latin typeface="Calibri" panose="020F0502020204030204" pitchFamily="34" charset="0"/>
                        </a:rPr>
                        <a:t>3</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Edinburgh International College (EIC)</a:t>
                      </a:r>
                    </a:p>
                  </a:txBody>
                  <a:tcPr marL="0" marR="0" marT="0" marB="0" anchor="ctr"/>
                </a:tc>
                <a:extLst>
                  <a:ext uri="{0D108BD9-81ED-4DB2-BD59-A6C34878D82A}">
                    <a16:rowId xmlns:a16="http://schemas.microsoft.com/office/drawing/2014/main" val="3509405403"/>
                  </a:ext>
                </a:extLst>
              </a:tr>
              <a:tr h="311640">
                <a:tc>
                  <a:txBody>
                    <a:bodyPr/>
                    <a:lstStyle/>
                    <a:p>
                      <a:pPr algn="ctr" fontAlgn="b"/>
                      <a:r>
                        <a:rPr lang="en-IN" sz="1100" b="0" i="0" u="none" strike="noStrike">
                          <a:solidFill>
                            <a:srgbClr val="000000"/>
                          </a:solidFill>
                          <a:effectLst/>
                          <a:latin typeface="Calibri" panose="020F0502020204030204" pitchFamily="34" charset="0"/>
                        </a:rPr>
                        <a:t>4</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Hertfordshire International College (HIC)</a:t>
                      </a:r>
                    </a:p>
                  </a:txBody>
                  <a:tcPr marL="0" marR="0" marT="0" marB="0" anchor="ctr"/>
                </a:tc>
                <a:extLst>
                  <a:ext uri="{0D108BD9-81ED-4DB2-BD59-A6C34878D82A}">
                    <a16:rowId xmlns:a16="http://schemas.microsoft.com/office/drawing/2014/main" val="1385239765"/>
                  </a:ext>
                </a:extLst>
              </a:tr>
              <a:tr h="311640">
                <a:tc>
                  <a:txBody>
                    <a:bodyPr/>
                    <a:lstStyle/>
                    <a:p>
                      <a:pPr algn="ctr" fontAlgn="b"/>
                      <a:r>
                        <a:rPr lang="en-IN" sz="1100" b="0" i="0" u="none" strike="noStrike">
                          <a:solidFill>
                            <a:srgbClr val="000000"/>
                          </a:solidFill>
                          <a:effectLst/>
                          <a:latin typeface="Calibri" panose="020F0502020204030204" pitchFamily="34" charset="0"/>
                        </a:rPr>
                        <a:t>5</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International College Portsmouth (ICP)</a:t>
                      </a:r>
                    </a:p>
                  </a:txBody>
                  <a:tcPr marL="0" marR="0" marT="0" marB="0" anchor="ctr"/>
                </a:tc>
                <a:extLst>
                  <a:ext uri="{0D108BD9-81ED-4DB2-BD59-A6C34878D82A}">
                    <a16:rowId xmlns:a16="http://schemas.microsoft.com/office/drawing/2014/main" val="3352888098"/>
                  </a:ext>
                </a:extLst>
              </a:tr>
              <a:tr h="311640">
                <a:tc>
                  <a:txBody>
                    <a:bodyPr/>
                    <a:lstStyle/>
                    <a:p>
                      <a:pPr algn="ctr" fontAlgn="b"/>
                      <a:r>
                        <a:rPr lang="en-IN" sz="1100" b="0" i="0" u="none" strike="noStrike">
                          <a:solidFill>
                            <a:srgbClr val="000000"/>
                          </a:solidFill>
                          <a:effectLst/>
                          <a:latin typeface="Calibri" panose="020F0502020204030204" pitchFamily="34" charset="0"/>
                        </a:rPr>
                        <a:t>6</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International College Robert Gordon University (ICRGU)</a:t>
                      </a:r>
                    </a:p>
                  </a:txBody>
                  <a:tcPr marL="0" marR="0" marT="0" marB="0" anchor="ctr"/>
                </a:tc>
                <a:extLst>
                  <a:ext uri="{0D108BD9-81ED-4DB2-BD59-A6C34878D82A}">
                    <a16:rowId xmlns:a16="http://schemas.microsoft.com/office/drawing/2014/main" val="3614323626"/>
                  </a:ext>
                </a:extLst>
              </a:tr>
              <a:tr h="311640">
                <a:tc>
                  <a:txBody>
                    <a:bodyPr/>
                    <a:lstStyle/>
                    <a:p>
                      <a:pPr algn="ctr" fontAlgn="b"/>
                      <a:r>
                        <a:rPr lang="en-IN" sz="1100" b="0" i="0" u="none" strike="noStrike">
                          <a:solidFill>
                            <a:srgbClr val="000000"/>
                          </a:solidFill>
                          <a:effectLst/>
                          <a:latin typeface="Calibri" panose="020F0502020204030204" pitchFamily="34" charset="0"/>
                        </a:rPr>
                        <a:t>7</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The College, Swansea University (ICWS)</a:t>
                      </a:r>
                    </a:p>
                  </a:txBody>
                  <a:tcPr marL="0" marR="0" marT="0" marB="0" anchor="ctr"/>
                </a:tc>
                <a:extLst>
                  <a:ext uri="{0D108BD9-81ED-4DB2-BD59-A6C34878D82A}">
                    <a16:rowId xmlns:a16="http://schemas.microsoft.com/office/drawing/2014/main" val="2441917446"/>
                  </a:ext>
                </a:extLst>
              </a:tr>
              <a:tr h="311640">
                <a:tc>
                  <a:txBody>
                    <a:bodyPr/>
                    <a:lstStyle/>
                    <a:p>
                      <a:pPr algn="ctr" fontAlgn="b"/>
                      <a:r>
                        <a:rPr lang="en-IN" sz="1100" b="0" i="0" u="none" strike="noStrike">
                          <a:solidFill>
                            <a:srgbClr val="000000"/>
                          </a:solidFill>
                          <a:effectLst/>
                          <a:latin typeface="Calibri" panose="020F0502020204030204" pitchFamily="34" charset="0"/>
                        </a:rPr>
                        <a:t>8</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London Brunel International College (LBIC)</a:t>
                      </a:r>
                    </a:p>
                  </a:txBody>
                  <a:tcPr marL="0" marR="0" marT="0" marB="0" anchor="ctr"/>
                </a:tc>
                <a:extLst>
                  <a:ext uri="{0D108BD9-81ED-4DB2-BD59-A6C34878D82A}">
                    <a16:rowId xmlns:a16="http://schemas.microsoft.com/office/drawing/2014/main" val="2651295200"/>
                  </a:ext>
                </a:extLst>
              </a:tr>
              <a:tr h="311640">
                <a:tc>
                  <a:txBody>
                    <a:bodyPr/>
                    <a:lstStyle/>
                    <a:p>
                      <a:pPr algn="ctr" fontAlgn="b"/>
                      <a:r>
                        <a:rPr lang="en-IN" sz="1100" b="0" i="0" u="none" strike="noStrike">
                          <a:solidFill>
                            <a:srgbClr val="000000"/>
                          </a:solidFill>
                          <a:effectLst/>
                          <a:latin typeface="Calibri" panose="020F0502020204030204" pitchFamily="34" charset="0"/>
                        </a:rPr>
                        <a:t>9</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University of Northampton International College (UNIC)</a:t>
                      </a:r>
                    </a:p>
                  </a:txBody>
                  <a:tcPr marL="0" marR="0" marT="0" marB="0" anchor="ctr"/>
                </a:tc>
                <a:extLst>
                  <a:ext uri="{0D108BD9-81ED-4DB2-BD59-A6C34878D82A}">
                    <a16:rowId xmlns:a16="http://schemas.microsoft.com/office/drawing/2014/main" val="23020426"/>
                  </a:ext>
                </a:extLst>
              </a:tr>
              <a:tr h="311640">
                <a:tc>
                  <a:txBody>
                    <a:bodyPr/>
                    <a:lstStyle/>
                    <a:p>
                      <a:pPr algn="ctr" fontAlgn="b"/>
                      <a:r>
                        <a:rPr lang="en-IN" sz="1100" b="0" i="0" u="none" strike="noStrike">
                          <a:solidFill>
                            <a:srgbClr val="000000"/>
                          </a:solidFill>
                          <a:effectLst/>
                          <a:latin typeface="Calibri" panose="020F0502020204030204" pitchFamily="34" charset="0"/>
                        </a:rPr>
                        <a:t>10</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Plymouth University International College (PUIC)</a:t>
                      </a:r>
                    </a:p>
                  </a:txBody>
                  <a:tcPr marL="0" marR="0" marT="0" marB="0" anchor="ctr"/>
                </a:tc>
                <a:extLst>
                  <a:ext uri="{0D108BD9-81ED-4DB2-BD59-A6C34878D82A}">
                    <a16:rowId xmlns:a16="http://schemas.microsoft.com/office/drawing/2014/main" val="3488250221"/>
                  </a:ext>
                </a:extLst>
              </a:tr>
              <a:tr h="311640">
                <a:tc gridSpan="2">
                  <a:txBody>
                    <a:bodyPr/>
                    <a:lstStyle/>
                    <a:p>
                      <a:pPr algn="ctr" fontAlgn="b"/>
                      <a:r>
                        <a:rPr lang="en-IN" sz="1600" b="1" i="0" u="none" strike="noStrike">
                          <a:solidFill>
                            <a:srgbClr val="000000"/>
                          </a:solidFill>
                          <a:effectLst/>
                          <a:latin typeface="Calibri" panose="020F0502020204030204" pitchFamily="34" charset="0"/>
                        </a:rPr>
                        <a:t>Study Group</a:t>
                      </a:r>
                    </a:p>
                  </a:txBody>
                  <a:tcPr marL="0" marR="0" marT="0" marB="0" anchor="ctr">
                    <a:solidFill>
                      <a:schemeClr val="accent5"/>
                    </a:solidFill>
                  </a:tcPr>
                </a:tc>
                <a:tc hMerge="1">
                  <a:txBody>
                    <a:bodyPr/>
                    <a:lstStyle/>
                    <a:p>
                      <a:endParaRPr lang="en-IN"/>
                    </a:p>
                  </a:txBody>
                  <a:tcPr/>
                </a:tc>
                <a:extLst>
                  <a:ext uri="{0D108BD9-81ED-4DB2-BD59-A6C34878D82A}">
                    <a16:rowId xmlns:a16="http://schemas.microsoft.com/office/drawing/2014/main" val="3241406265"/>
                  </a:ext>
                </a:extLst>
              </a:tr>
              <a:tr h="311640">
                <a:tc>
                  <a:txBody>
                    <a:bodyPr/>
                    <a:lstStyle/>
                    <a:p>
                      <a:pPr algn="ctr" fontAlgn="b"/>
                      <a:r>
                        <a:rPr lang="en-IN" sz="1100" b="0" i="0" u="none" strike="noStrike">
                          <a:solidFill>
                            <a:srgbClr val="000000"/>
                          </a:solidFill>
                          <a:effectLst/>
                          <a:latin typeface="Calibri" panose="020F0502020204030204" pitchFamily="34" charset="0"/>
                        </a:rPr>
                        <a:t>1</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Coventry University, London Campus </a:t>
                      </a:r>
                    </a:p>
                  </a:txBody>
                  <a:tcPr marL="0" marR="0" marT="0" marB="0" anchor="ctr"/>
                </a:tc>
                <a:extLst>
                  <a:ext uri="{0D108BD9-81ED-4DB2-BD59-A6C34878D82A}">
                    <a16:rowId xmlns:a16="http://schemas.microsoft.com/office/drawing/2014/main" val="4188667316"/>
                  </a:ext>
                </a:extLst>
              </a:tr>
              <a:tr h="311640">
                <a:tc>
                  <a:txBody>
                    <a:bodyPr/>
                    <a:lstStyle/>
                    <a:p>
                      <a:pPr algn="ctr" fontAlgn="b"/>
                      <a:r>
                        <a:rPr lang="en-IN" sz="1100" b="0" i="0" u="none" strike="noStrike">
                          <a:solidFill>
                            <a:srgbClr val="000000"/>
                          </a:solidFill>
                          <a:effectLst/>
                          <a:latin typeface="Calibri" panose="020F0502020204030204" pitchFamily="34" charset="0"/>
                        </a:rPr>
                        <a:t>2</a:t>
                      </a:r>
                    </a:p>
                  </a:txBody>
                  <a:tcPr marL="0" marR="0" marT="0" marB="0" anchor="ctr"/>
                </a:tc>
                <a:tc>
                  <a:txBody>
                    <a:bodyPr/>
                    <a:lstStyle/>
                    <a:p>
                      <a:pPr algn="l" fontAlgn="b"/>
                      <a:r>
                        <a:rPr lang="en-IN" sz="1100" b="0" i="0" u="none" strike="noStrike" err="1">
                          <a:solidFill>
                            <a:srgbClr val="000000"/>
                          </a:solidFill>
                          <a:effectLst/>
                          <a:latin typeface="Calibri" panose="020F0502020204030204" pitchFamily="34" charset="0"/>
                        </a:rPr>
                        <a:t>Bellerbys</a:t>
                      </a:r>
                      <a:r>
                        <a:rPr lang="en-IN" sz="1100" b="0" i="0" u="none" strike="noStrike">
                          <a:solidFill>
                            <a:srgbClr val="000000"/>
                          </a:solidFill>
                          <a:effectLst/>
                          <a:latin typeface="Calibri" panose="020F0502020204030204" pitchFamily="34" charset="0"/>
                        </a:rPr>
                        <a:t> College</a:t>
                      </a:r>
                    </a:p>
                  </a:txBody>
                  <a:tcPr marL="0" marR="0" marT="0" marB="0" anchor="ctr"/>
                </a:tc>
                <a:extLst>
                  <a:ext uri="{0D108BD9-81ED-4DB2-BD59-A6C34878D82A}">
                    <a16:rowId xmlns:a16="http://schemas.microsoft.com/office/drawing/2014/main" val="2561190714"/>
                  </a:ext>
                </a:extLst>
              </a:tr>
              <a:tr h="311640">
                <a:tc>
                  <a:txBody>
                    <a:bodyPr/>
                    <a:lstStyle/>
                    <a:p>
                      <a:pPr algn="ctr" fontAlgn="b"/>
                      <a:r>
                        <a:rPr lang="en-IN" sz="1100" b="0" i="0" u="none" strike="noStrike">
                          <a:solidFill>
                            <a:srgbClr val="000000"/>
                          </a:solidFill>
                          <a:effectLst/>
                          <a:latin typeface="Calibri" panose="020F0502020204030204" pitchFamily="34" charset="0"/>
                        </a:rPr>
                        <a:t>3</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Durham ISC</a:t>
                      </a:r>
                    </a:p>
                  </a:txBody>
                  <a:tcPr marL="0" marR="0" marT="0" marB="0" anchor="ctr"/>
                </a:tc>
                <a:extLst>
                  <a:ext uri="{0D108BD9-81ED-4DB2-BD59-A6C34878D82A}">
                    <a16:rowId xmlns:a16="http://schemas.microsoft.com/office/drawing/2014/main" val="1768648940"/>
                  </a:ext>
                </a:extLst>
              </a:tr>
              <a:tr h="311640">
                <a:tc>
                  <a:txBody>
                    <a:bodyPr/>
                    <a:lstStyle/>
                    <a:p>
                      <a:pPr algn="ctr" fontAlgn="b"/>
                      <a:r>
                        <a:rPr lang="en-IN" sz="1100" b="0" i="0" u="none" strike="noStrike">
                          <a:solidFill>
                            <a:srgbClr val="000000"/>
                          </a:solidFill>
                          <a:effectLst/>
                          <a:latin typeface="Calibri" panose="020F0502020204030204" pitchFamily="34" charset="0"/>
                        </a:rPr>
                        <a:t>4</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University of Huddersfield ISC</a:t>
                      </a:r>
                    </a:p>
                  </a:txBody>
                  <a:tcPr marL="0" marR="0" marT="0" marB="0" anchor="ctr"/>
                </a:tc>
                <a:extLst>
                  <a:ext uri="{0D108BD9-81ED-4DB2-BD59-A6C34878D82A}">
                    <a16:rowId xmlns:a16="http://schemas.microsoft.com/office/drawing/2014/main" val="298690543"/>
                  </a:ext>
                </a:extLst>
              </a:tr>
              <a:tr h="311640">
                <a:tc>
                  <a:txBody>
                    <a:bodyPr/>
                    <a:lstStyle/>
                    <a:p>
                      <a:pPr algn="ctr" fontAlgn="b"/>
                      <a:r>
                        <a:rPr lang="en-IN" sz="1100" b="0" i="0" u="none" strike="noStrike">
                          <a:solidFill>
                            <a:srgbClr val="000000"/>
                          </a:solidFill>
                          <a:effectLst/>
                          <a:latin typeface="Calibri" panose="020F0502020204030204" pitchFamily="34" charset="0"/>
                        </a:rPr>
                        <a:t>5</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Keele University ISC</a:t>
                      </a:r>
                    </a:p>
                  </a:txBody>
                  <a:tcPr marL="0" marR="0" marT="0" marB="0" anchor="ctr"/>
                </a:tc>
                <a:extLst>
                  <a:ext uri="{0D108BD9-81ED-4DB2-BD59-A6C34878D82A}">
                    <a16:rowId xmlns:a16="http://schemas.microsoft.com/office/drawing/2014/main" val="1781619441"/>
                  </a:ext>
                </a:extLst>
              </a:tr>
            </a:tbl>
          </a:graphicData>
        </a:graphic>
      </p:graphicFrame>
      <p:pic>
        <p:nvPicPr>
          <p:cNvPr id="3" name="Picture 2">
            <a:extLst>
              <a:ext uri="{FF2B5EF4-FFF2-40B4-BE49-F238E27FC236}">
                <a16:creationId xmlns:a16="http://schemas.microsoft.com/office/drawing/2014/main" id="{620314FD-CE92-D6AB-F92B-D8ECEBE694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3915" y="5936416"/>
            <a:ext cx="2220686" cy="921584"/>
          </a:xfrm>
          <a:prstGeom prst="rect">
            <a:avLst/>
          </a:prstGeom>
        </p:spPr>
      </p:pic>
    </p:spTree>
    <p:extLst>
      <p:ext uri="{BB962C8B-B14F-4D97-AF65-F5344CB8AC3E}">
        <p14:creationId xmlns:p14="http://schemas.microsoft.com/office/powerpoint/2010/main" val="1337311832"/>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719138" y="323850"/>
            <a:ext cx="67484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nl-NL" altLang="en-US" sz="2400" b="1">
                <a:solidFill>
                  <a:schemeClr val="bg1"/>
                </a:solidFill>
                <a:latin typeface="Trebuchet MS" panose="020B0603020202020204" pitchFamily="34" charset="0"/>
                <a:cs typeface="Arial" panose="020B0604020202020204" pitchFamily="34" charset="0"/>
              </a:rPr>
              <a:t>UNIVERSITY TIE UP’s IN  UK</a:t>
            </a:r>
            <a:endParaRPr lang="en-US" altLang="en-US" sz="2400" b="1">
              <a:solidFill>
                <a:schemeClr val="bg1"/>
              </a:solidFill>
              <a:latin typeface="Trebuchet MS" panose="020B0603020202020204" pitchFamily="34" charset="0"/>
              <a:cs typeface="Arial" panose="020B0604020202020204" pitchFamily="34" charset="0"/>
            </a:endParaRPr>
          </a:p>
        </p:txBody>
      </p:sp>
      <p:sp>
        <p:nvSpPr>
          <p:cNvPr id="74758" name="Line 4"/>
          <p:cNvSpPr>
            <a:spLocks noChangeShapeType="1"/>
          </p:cNvSpPr>
          <p:nvPr/>
        </p:nvSpPr>
        <p:spPr bwMode="auto">
          <a:xfrm>
            <a:off x="0" y="523220"/>
            <a:ext cx="9906000" cy="11242"/>
          </a:xfrm>
          <a:prstGeom prst="line">
            <a:avLst/>
          </a:prstGeom>
          <a:noFill/>
          <a:ln w="762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Text Box 3">
            <a:extLst>
              <a:ext uri="{FF2B5EF4-FFF2-40B4-BE49-F238E27FC236}">
                <a16:creationId xmlns:a16="http://schemas.microsoft.com/office/drawing/2014/main" id="{9A694CC9-9ECF-46D8-9C23-2F10045FE165}"/>
              </a:ext>
            </a:extLst>
          </p:cNvPr>
          <p:cNvSpPr txBox="1">
            <a:spLocks noChangeArrowheads="1"/>
          </p:cNvSpPr>
          <p:nvPr/>
        </p:nvSpPr>
        <p:spPr bwMode="auto">
          <a:xfrm>
            <a:off x="0" y="12098"/>
            <a:ext cx="74644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3399"/>
                </a:solidFill>
                <a:latin typeface="Constantia" panose="02030602050306030303" pitchFamily="18" charset="0"/>
                <a:cs typeface="Calibri" panose="020F0502020204030204" pitchFamily="34" charset="0"/>
              </a:rPr>
              <a:t>List of Represented Universities</a:t>
            </a:r>
          </a:p>
        </p:txBody>
      </p:sp>
      <p:graphicFrame>
        <p:nvGraphicFramePr>
          <p:cNvPr id="2" name="Table 1">
            <a:extLst>
              <a:ext uri="{FF2B5EF4-FFF2-40B4-BE49-F238E27FC236}">
                <a16:creationId xmlns:a16="http://schemas.microsoft.com/office/drawing/2014/main" id="{95766C2D-EB90-43EF-8C32-D707C2647F9F}"/>
              </a:ext>
            </a:extLst>
          </p:cNvPr>
          <p:cNvGraphicFramePr>
            <a:graphicFrameLocks noGrp="1"/>
          </p:cNvGraphicFramePr>
          <p:nvPr>
            <p:extLst>
              <p:ext uri="{D42A27DB-BD31-4B8C-83A1-F6EECF244321}">
                <p14:modId xmlns:p14="http://schemas.microsoft.com/office/powerpoint/2010/main" val="4061398409"/>
              </p:ext>
            </p:extLst>
          </p:nvPr>
        </p:nvGraphicFramePr>
        <p:xfrm>
          <a:off x="656825" y="663132"/>
          <a:ext cx="8530037" cy="5921160"/>
        </p:xfrm>
        <a:graphic>
          <a:graphicData uri="http://schemas.openxmlformats.org/drawingml/2006/table">
            <a:tbl>
              <a:tblPr>
                <a:tableStyleId>{5C22544A-7EE6-4342-B048-85BDC9FD1C3A}</a:tableStyleId>
              </a:tblPr>
              <a:tblGrid>
                <a:gridCol w="808774">
                  <a:extLst>
                    <a:ext uri="{9D8B030D-6E8A-4147-A177-3AD203B41FA5}">
                      <a16:colId xmlns:a16="http://schemas.microsoft.com/office/drawing/2014/main" val="2875861156"/>
                    </a:ext>
                  </a:extLst>
                </a:gridCol>
                <a:gridCol w="7721263">
                  <a:extLst>
                    <a:ext uri="{9D8B030D-6E8A-4147-A177-3AD203B41FA5}">
                      <a16:colId xmlns:a16="http://schemas.microsoft.com/office/drawing/2014/main" val="1715800094"/>
                    </a:ext>
                  </a:extLst>
                </a:gridCol>
              </a:tblGrid>
              <a:tr h="311640">
                <a:tc>
                  <a:txBody>
                    <a:bodyPr/>
                    <a:lstStyle/>
                    <a:p>
                      <a:pPr algn="ctr" fontAlgn="b"/>
                      <a:r>
                        <a:rPr lang="en-IN" sz="1100" b="0" i="0" u="none" strike="noStrike">
                          <a:solidFill>
                            <a:srgbClr val="000000"/>
                          </a:solidFill>
                          <a:effectLst/>
                          <a:latin typeface="Calibri" panose="020F0502020204030204" pitchFamily="34" charset="0"/>
                        </a:rPr>
                        <a:t>6</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Instituto Marangoni ISC</a:t>
                      </a:r>
                    </a:p>
                  </a:txBody>
                  <a:tcPr marL="0" marR="0" marT="0" marB="0" anchor="ctr"/>
                </a:tc>
                <a:extLst>
                  <a:ext uri="{0D108BD9-81ED-4DB2-BD59-A6C34878D82A}">
                    <a16:rowId xmlns:a16="http://schemas.microsoft.com/office/drawing/2014/main" val="2101081176"/>
                  </a:ext>
                </a:extLst>
              </a:tr>
              <a:tr h="311640">
                <a:tc>
                  <a:txBody>
                    <a:bodyPr/>
                    <a:lstStyle/>
                    <a:p>
                      <a:pPr algn="ctr" fontAlgn="b"/>
                      <a:r>
                        <a:rPr lang="en-IN" sz="1100" b="0" i="0" u="none" strike="noStrike">
                          <a:solidFill>
                            <a:srgbClr val="000000"/>
                          </a:solidFill>
                          <a:effectLst/>
                          <a:latin typeface="Calibri" panose="020F0502020204030204" pitchFamily="34" charset="0"/>
                        </a:rPr>
                        <a:t>7</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Kingston University ISC</a:t>
                      </a:r>
                    </a:p>
                  </a:txBody>
                  <a:tcPr marL="0" marR="0" marT="0" marB="0" anchor="ctr"/>
                </a:tc>
                <a:extLst>
                  <a:ext uri="{0D108BD9-81ED-4DB2-BD59-A6C34878D82A}">
                    <a16:rowId xmlns:a16="http://schemas.microsoft.com/office/drawing/2014/main" val="2756371323"/>
                  </a:ext>
                </a:extLst>
              </a:tr>
              <a:tr h="311640">
                <a:tc>
                  <a:txBody>
                    <a:bodyPr/>
                    <a:lstStyle/>
                    <a:p>
                      <a:pPr algn="ctr" fontAlgn="b"/>
                      <a:r>
                        <a:rPr lang="en-IN" sz="1100" b="0" i="0" u="none" strike="noStrike">
                          <a:solidFill>
                            <a:srgbClr val="000000"/>
                          </a:solidFill>
                          <a:effectLst/>
                          <a:latin typeface="Calibri" panose="020F0502020204030204" pitchFamily="34" charset="0"/>
                        </a:rPr>
                        <a:t>8</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Lancaster International University ISC</a:t>
                      </a:r>
                    </a:p>
                  </a:txBody>
                  <a:tcPr marL="0" marR="0" marT="0" marB="0" anchor="ctr"/>
                </a:tc>
                <a:extLst>
                  <a:ext uri="{0D108BD9-81ED-4DB2-BD59-A6C34878D82A}">
                    <a16:rowId xmlns:a16="http://schemas.microsoft.com/office/drawing/2014/main" val="1261819928"/>
                  </a:ext>
                </a:extLst>
              </a:tr>
              <a:tr h="311640">
                <a:tc>
                  <a:txBody>
                    <a:bodyPr/>
                    <a:lstStyle/>
                    <a:p>
                      <a:pPr algn="ctr" fontAlgn="b"/>
                      <a:r>
                        <a:rPr lang="en-IN" sz="1100" b="0" i="0" u="none" strike="noStrike">
                          <a:solidFill>
                            <a:srgbClr val="000000"/>
                          </a:solidFill>
                          <a:effectLst/>
                          <a:latin typeface="Calibri" panose="020F0502020204030204" pitchFamily="34" charset="0"/>
                        </a:rPr>
                        <a:t>9</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Leeds ISC - Leeds Beckett</a:t>
                      </a:r>
                    </a:p>
                  </a:txBody>
                  <a:tcPr marL="0" marR="0" marT="0" marB="0" anchor="ctr"/>
                </a:tc>
                <a:extLst>
                  <a:ext uri="{0D108BD9-81ED-4DB2-BD59-A6C34878D82A}">
                    <a16:rowId xmlns:a16="http://schemas.microsoft.com/office/drawing/2014/main" val="3509405403"/>
                  </a:ext>
                </a:extLst>
              </a:tr>
              <a:tr h="311640">
                <a:tc>
                  <a:txBody>
                    <a:bodyPr/>
                    <a:lstStyle/>
                    <a:p>
                      <a:pPr algn="ctr" fontAlgn="b"/>
                      <a:r>
                        <a:rPr lang="en-IN" sz="1100" b="0" i="0" u="none" strike="noStrike">
                          <a:solidFill>
                            <a:srgbClr val="000000"/>
                          </a:solidFill>
                          <a:effectLst/>
                          <a:latin typeface="Calibri" panose="020F0502020204030204" pitchFamily="34" charset="0"/>
                        </a:rPr>
                        <a:t>10</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Leeds ISC - University of Leeds</a:t>
                      </a:r>
                    </a:p>
                  </a:txBody>
                  <a:tcPr marL="0" marR="0" marT="0" marB="0" anchor="ctr"/>
                </a:tc>
                <a:extLst>
                  <a:ext uri="{0D108BD9-81ED-4DB2-BD59-A6C34878D82A}">
                    <a16:rowId xmlns:a16="http://schemas.microsoft.com/office/drawing/2014/main" val="1385239765"/>
                  </a:ext>
                </a:extLst>
              </a:tr>
              <a:tr h="311640">
                <a:tc>
                  <a:txBody>
                    <a:bodyPr/>
                    <a:lstStyle/>
                    <a:p>
                      <a:pPr algn="ctr" fontAlgn="b"/>
                      <a:r>
                        <a:rPr lang="en-IN" sz="1100" b="0" i="0" u="none" strike="noStrike">
                          <a:solidFill>
                            <a:srgbClr val="000000"/>
                          </a:solidFill>
                          <a:effectLst/>
                          <a:latin typeface="Calibri" panose="020F0502020204030204" pitchFamily="34" charset="0"/>
                        </a:rPr>
                        <a:t>11</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University of Leicester ISC</a:t>
                      </a:r>
                    </a:p>
                  </a:txBody>
                  <a:tcPr marL="0" marR="0" marT="0" marB="0" anchor="ctr"/>
                </a:tc>
                <a:extLst>
                  <a:ext uri="{0D108BD9-81ED-4DB2-BD59-A6C34878D82A}">
                    <a16:rowId xmlns:a16="http://schemas.microsoft.com/office/drawing/2014/main" val="3352888098"/>
                  </a:ext>
                </a:extLst>
              </a:tr>
              <a:tr h="311640">
                <a:tc>
                  <a:txBody>
                    <a:bodyPr/>
                    <a:lstStyle/>
                    <a:p>
                      <a:pPr algn="ctr" fontAlgn="b"/>
                      <a:r>
                        <a:rPr lang="en-IN" sz="1100" b="0" i="0" u="none" strike="noStrike">
                          <a:solidFill>
                            <a:srgbClr val="000000"/>
                          </a:solidFill>
                          <a:effectLst/>
                          <a:latin typeface="Calibri" panose="020F0502020204030204" pitchFamily="34" charset="0"/>
                        </a:rPr>
                        <a:t>12</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University of Lincoln ISC</a:t>
                      </a:r>
                    </a:p>
                  </a:txBody>
                  <a:tcPr marL="0" marR="0" marT="0" marB="0" anchor="ctr"/>
                </a:tc>
                <a:extLst>
                  <a:ext uri="{0D108BD9-81ED-4DB2-BD59-A6C34878D82A}">
                    <a16:rowId xmlns:a16="http://schemas.microsoft.com/office/drawing/2014/main" val="3614323626"/>
                  </a:ext>
                </a:extLst>
              </a:tr>
              <a:tr h="311640">
                <a:tc>
                  <a:txBody>
                    <a:bodyPr/>
                    <a:lstStyle/>
                    <a:p>
                      <a:pPr algn="ctr" fontAlgn="b"/>
                      <a:r>
                        <a:rPr lang="en-IN" sz="1100" b="0" i="0" u="none" strike="noStrike">
                          <a:solidFill>
                            <a:srgbClr val="000000"/>
                          </a:solidFill>
                          <a:effectLst/>
                          <a:latin typeface="Calibri" panose="020F0502020204030204" pitchFamily="34" charset="0"/>
                        </a:rPr>
                        <a:t>13</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Liverpool John Moores University ISC</a:t>
                      </a:r>
                    </a:p>
                  </a:txBody>
                  <a:tcPr marL="0" marR="0" marT="0" marB="0" anchor="ctr"/>
                </a:tc>
                <a:extLst>
                  <a:ext uri="{0D108BD9-81ED-4DB2-BD59-A6C34878D82A}">
                    <a16:rowId xmlns:a16="http://schemas.microsoft.com/office/drawing/2014/main" val="2441917446"/>
                  </a:ext>
                </a:extLst>
              </a:tr>
              <a:tr h="311640">
                <a:tc>
                  <a:txBody>
                    <a:bodyPr/>
                    <a:lstStyle/>
                    <a:p>
                      <a:pPr algn="ctr" fontAlgn="b"/>
                      <a:r>
                        <a:rPr lang="en-IN" sz="1100" b="0" i="0" u="none" strike="noStrike">
                          <a:solidFill>
                            <a:srgbClr val="000000"/>
                          </a:solidFill>
                          <a:effectLst/>
                          <a:latin typeface="Calibri" panose="020F0502020204030204" pitchFamily="34" charset="0"/>
                        </a:rPr>
                        <a:t>14</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Royal Holloway ISC</a:t>
                      </a:r>
                    </a:p>
                  </a:txBody>
                  <a:tcPr marL="0" marR="0" marT="0" marB="0" anchor="ctr"/>
                </a:tc>
                <a:extLst>
                  <a:ext uri="{0D108BD9-81ED-4DB2-BD59-A6C34878D82A}">
                    <a16:rowId xmlns:a16="http://schemas.microsoft.com/office/drawing/2014/main" val="2651295200"/>
                  </a:ext>
                </a:extLst>
              </a:tr>
              <a:tr h="311640">
                <a:tc>
                  <a:txBody>
                    <a:bodyPr/>
                    <a:lstStyle/>
                    <a:p>
                      <a:pPr algn="ctr" fontAlgn="b"/>
                      <a:r>
                        <a:rPr lang="en-IN" sz="1100" b="0" i="0" u="none" strike="noStrike">
                          <a:solidFill>
                            <a:srgbClr val="000000"/>
                          </a:solidFill>
                          <a:effectLst/>
                          <a:latin typeface="Calibri" panose="020F0502020204030204" pitchFamily="34" charset="0"/>
                        </a:rPr>
                        <a:t>15</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University of Sheffield International College</a:t>
                      </a:r>
                    </a:p>
                  </a:txBody>
                  <a:tcPr marL="0" marR="0" marT="0" marB="0" anchor="ctr"/>
                </a:tc>
                <a:extLst>
                  <a:ext uri="{0D108BD9-81ED-4DB2-BD59-A6C34878D82A}">
                    <a16:rowId xmlns:a16="http://schemas.microsoft.com/office/drawing/2014/main" val="23020426"/>
                  </a:ext>
                </a:extLst>
              </a:tr>
              <a:tr h="311640">
                <a:tc>
                  <a:txBody>
                    <a:bodyPr/>
                    <a:lstStyle/>
                    <a:p>
                      <a:pPr algn="ctr" fontAlgn="b"/>
                      <a:r>
                        <a:rPr lang="en-IN" sz="1100" b="0" i="0" u="none" strike="noStrike">
                          <a:solidFill>
                            <a:srgbClr val="000000"/>
                          </a:solidFill>
                          <a:effectLst/>
                          <a:latin typeface="Calibri" panose="020F0502020204030204" pitchFamily="34" charset="0"/>
                        </a:rPr>
                        <a:t>16</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University of Strathclyde ISC</a:t>
                      </a:r>
                    </a:p>
                  </a:txBody>
                  <a:tcPr marL="0" marR="0" marT="0" marB="0" anchor="ctr"/>
                </a:tc>
                <a:extLst>
                  <a:ext uri="{0D108BD9-81ED-4DB2-BD59-A6C34878D82A}">
                    <a16:rowId xmlns:a16="http://schemas.microsoft.com/office/drawing/2014/main" val="3488250221"/>
                  </a:ext>
                </a:extLst>
              </a:tr>
              <a:tr h="311640">
                <a:tc>
                  <a:txBody>
                    <a:bodyPr/>
                    <a:lstStyle/>
                    <a:p>
                      <a:pPr algn="ctr" fontAlgn="b"/>
                      <a:r>
                        <a:rPr lang="en-IN" sz="1100" b="0" i="0" u="none" strike="noStrike">
                          <a:solidFill>
                            <a:srgbClr val="000000"/>
                          </a:solidFill>
                          <a:effectLst/>
                          <a:latin typeface="Calibri" panose="020F0502020204030204" pitchFamily="34" charset="0"/>
                        </a:rPr>
                        <a:t>17</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University of Surrey ISC</a:t>
                      </a:r>
                    </a:p>
                  </a:txBody>
                  <a:tcPr marL="0" marR="0" marT="0" marB="0" anchor="ctr"/>
                </a:tc>
                <a:extLst>
                  <a:ext uri="{0D108BD9-81ED-4DB2-BD59-A6C34878D82A}">
                    <a16:rowId xmlns:a16="http://schemas.microsoft.com/office/drawing/2014/main" val="3241406265"/>
                  </a:ext>
                </a:extLst>
              </a:tr>
              <a:tr h="311640">
                <a:tc>
                  <a:txBody>
                    <a:bodyPr/>
                    <a:lstStyle/>
                    <a:p>
                      <a:pPr algn="ctr" fontAlgn="b"/>
                      <a:r>
                        <a:rPr lang="en-IN" sz="1100" b="0" i="0" u="none" strike="noStrike">
                          <a:solidFill>
                            <a:srgbClr val="000000"/>
                          </a:solidFill>
                          <a:effectLst/>
                          <a:latin typeface="Calibri" panose="020F0502020204030204" pitchFamily="34" charset="0"/>
                        </a:rPr>
                        <a:t>18</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University of Sussex ISC</a:t>
                      </a:r>
                    </a:p>
                  </a:txBody>
                  <a:tcPr marL="0" marR="0" marT="0" marB="0" anchor="ctr"/>
                </a:tc>
                <a:extLst>
                  <a:ext uri="{0D108BD9-81ED-4DB2-BD59-A6C34878D82A}">
                    <a16:rowId xmlns:a16="http://schemas.microsoft.com/office/drawing/2014/main" val="4188667316"/>
                  </a:ext>
                </a:extLst>
              </a:tr>
              <a:tr h="311640">
                <a:tc>
                  <a:txBody>
                    <a:bodyPr/>
                    <a:lstStyle/>
                    <a:p>
                      <a:pPr algn="ctr" fontAlgn="b"/>
                      <a:r>
                        <a:rPr lang="en-IN" sz="1100" b="0" i="0" u="none" strike="noStrike">
                          <a:solidFill>
                            <a:srgbClr val="000000"/>
                          </a:solidFill>
                          <a:effectLst/>
                          <a:latin typeface="Calibri" panose="020F0502020204030204" pitchFamily="34" charset="0"/>
                        </a:rPr>
                        <a:t>19</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University of Aberdeen- ISC</a:t>
                      </a:r>
                    </a:p>
                  </a:txBody>
                  <a:tcPr marL="0" marR="0" marT="0" marB="0" anchor="ctr"/>
                </a:tc>
                <a:extLst>
                  <a:ext uri="{0D108BD9-81ED-4DB2-BD59-A6C34878D82A}">
                    <a16:rowId xmlns:a16="http://schemas.microsoft.com/office/drawing/2014/main" val="2561190714"/>
                  </a:ext>
                </a:extLst>
              </a:tr>
              <a:tr h="311640">
                <a:tc gridSpan="2">
                  <a:txBody>
                    <a:bodyPr/>
                    <a:lstStyle/>
                    <a:p>
                      <a:pPr algn="ctr" fontAlgn="b"/>
                      <a:r>
                        <a:rPr lang="en-IN" sz="1600" b="1" i="0" u="none" strike="noStrike">
                          <a:solidFill>
                            <a:srgbClr val="000000"/>
                          </a:solidFill>
                          <a:effectLst/>
                          <a:latin typeface="Calibri" panose="020F0502020204030204" pitchFamily="34" charset="0"/>
                        </a:rPr>
                        <a:t>Holmes Education Group</a:t>
                      </a:r>
                    </a:p>
                  </a:txBody>
                  <a:tcPr marL="0" marR="0" marT="0" marB="0" anchor="ctr">
                    <a:solidFill>
                      <a:schemeClr val="accent5"/>
                    </a:solidFill>
                  </a:tcPr>
                </a:tc>
                <a:tc hMerge="1">
                  <a:txBody>
                    <a:bodyPr/>
                    <a:lstStyle/>
                    <a:p>
                      <a:endParaRPr lang="en-IN"/>
                    </a:p>
                  </a:txBody>
                  <a:tcPr/>
                </a:tc>
                <a:extLst>
                  <a:ext uri="{0D108BD9-81ED-4DB2-BD59-A6C34878D82A}">
                    <a16:rowId xmlns:a16="http://schemas.microsoft.com/office/drawing/2014/main" val="1768648940"/>
                  </a:ext>
                </a:extLst>
              </a:tr>
              <a:tr h="311640">
                <a:tc>
                  <a:txBody>
                    <a:bodyPr/>
                    <a:lstStyle/>
                    <a:p>
                      <a:pPr algn="ctr" fontAlgn="b"/>
                      <a:r>
                        <a:rPr lang="en-IN" sz="1100" b="0" i="0" u="none" strike="noStrike">
                          <a:solidFill>
                            <a:srgbClr val="000000"/>
                          </a:solidFill>
                          <a:effectLst/>
                          <a:latin typeface="Calibri" panose="020F0502020204030204" pitchFamily="34" charset="0"/>
                        </a:rPr>
                        <a:t>1</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University of Bedfordshire International College</a:t>
                      </a:r>
                    </a:p>
                  </a:txBody>
                  <a:tcPr marL="0" marR="0" marT="0" marB="0" anchor="ctr"/>
                </a:tc>
                <a:extLst>
                  <a:ext uri="{0D108BD9-81ED-4DB2-BD59-A6C34878D82A}">
                    <a16:rowId xmlns:a16="http://schemas.microsoft.com/office/drawing/2014/main" val="689882357"/>
                  </a:ext>
                </a:extLst>
              </a:tr>
              <a:tr h="311640">
                <a:tc>
                  <a:txBody>
                    <a:bodyPr/>
                    <a:lstStyle/>
                    <a:p>
                      <a:pPr algn="ctr" fontAlgn="b"/>
                      <a:r>
                        <a:rPr lang="en-IN" sz="1100" b="0" i="0" u="none" strike="noStrike">
                          <a:solidFill>
                            <a:srgbClr val="000000"/>
                          </a:solidFill>
                          <a:effectLst/>
                          <a:latin typeface="Calibri" panose="020F0502020204030204" pitchFamily="34" charset="0"/>
                        </a:rPr>
                        <a:t>2</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St Mary's University London International College</a:t>
                      </a:r>
                    </a:p>
                  </a:txBody>
                  <a:tcPr marL="0" marR="0" marT="0" marB="0" anchor="ctr"/>
                </a:tc>
                <a:extLst>
                  <a:ext uri="{0D108BD9-81ED-4DB2-BD59-A6C34878D82A}">
                    <a16:rowId xmlns:a16="http://schemas.microsoft.com/office/drawing/2014/main" val="874109045"/>
                  </a:ext>
                </a:extLst>
              </a:tr>
              <a:tr h="311640">
                <a:tc>
                  <a:txBody>
                    <a:bodyPr/>
                    <a:lstStyle/>
                    <a:p>
                      <a:pPr algn="ctr" fontAlgn="b"/>
                      <a:r>
                        <a:rPr lang="en-IN" sz="1100" b="0" i="0" u="none" strike="noStrike">
                          <a:solidFill>
                            <a:srgbClr val="000000"/>
                          </a:solidFill>
                          <a:effectLst/>
                          <a:latin typeface="Calibri" panose="020F0502020204030204" pitchFamily="34" charset="0"/>
                        </a:rPr>
                        <a:t>3</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University of Worcester International College</a:t>
                      </a:r>
                    </a:p>
                  </a:txBody>
                  <a:tcPr marL="0" marR="0" marT="0" marB="0" anchor="ctr"/>
                </a:tc>
                <a:extLst>
                  <a:ext uri="{0D108BD9-81ED-4DB2-BD59-A6C34878D82A}">
                    <a16:rowId xmlns:a16="http://schemas.microsoft.com/office/drawing/2014/main" val="298690543"/>
                  </a:ext>
                </a:extLst>
              </a:tr>
              <a:tr h="311640">
                <a:tc>
                  <a:txBody>
                    <a:bodyPr/>
                    <a:lstStyle/>
                    <a:p>
                      <a:pPr algn="ctr" fontAlgn="b"/>
                      <a:r>
                        <a:rPr lang="en-IN" sz="1100" b="0" i="0" u="none" strike="noStrike">
                          <a:solidFill>
                            <a:srgbClr val="000000"/>
                          </a:solidFill>
                          <a:effectLst/>
                          <a:latin typeface="Calibri" panose="020F0502020204030204" pitchFamily="34" charset="0"/>
                        </a:rPr>
                        <a:t>4</a:t>
                      </a:r>
                    </a:p>
                  </a:txBody>
                  <a:tcPr marL="0" marR="0" marT="0" marB="0" anchor="ctr"/>
                </a:tc>
                <a:tc>
                  <a:txBody>
                    <a:bodyPr/>
                    <a:lstStyle/>
                    <a:p>
                      <a:pPr algn="l" fontAlgn="b"/>
                      <a:r>
                        <a:rPr lang="en-IN" sz="1100" b="0" i="0" u="none" strike="noStrike">
                          <a:solidFill>
                            <a:srgbClr val="000000"/>
                          </a:solidFill>
                          <a:effectLst/>
                          <a:latin typeface="Calibri" panose="020F0502020204030204" pitchFamily="34" charset="0"/>
                        </a:rPr>
                        <a:t>University for he Creative Arts International College</a:t>
                      </a:r>
                    </a:p>
                  </a:txBody>
                  <a:tcPr marL="0" marR="0" marT="0" marB="0" anchor="ctr"/>
                </a:tc>
                <a:extLst>
                  <a:ext uri="{0D108BD9-81ED-4DB2-BD59-A6C34878D82A}">
                    <a16:rowId xmlns:a16="http://schemas.microsoft.com/office/drawing/2014/main" val="1781619441"/>
                  </a:ext>
                </a:extLst>
              </a:tr>
            </a:tbl>
          </a:graphicData>
        </a:graphic>
      </p:graphicFrame>
      <p:pic>
        <p:nvPicPr>
          <p:cNvPr id="3" name="Picture 2">
            <a:extLst>
              <a:ext uri="{FF2B5EF4-FFF2-40B4-BE49-F238E27FC236}">
                <a16:creationId xmlns:a16="http://schemas.microsoft.com/office/drawing/2014/main" id="{AB7D015F-3D57-FE13-8C5E-D155089BCA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3915" y="5936416"/>
            <a:ext cx="2220686" cy="921584"/>
          </a:xfrm>
          <a:prstGeom prst="rect">
            <a:avLst/>
          </a:prstGeom>
        </p:spPr>
      </p:pic>
    </p:spTree>
    <p:extLst>
      <p:ext uri="{BB962C8B-B14F-4D97-AF65-F5344CB8AC3E}">
        <p14:creationId xmlns:p14="http://schemas.microsoft.com/office/powerpoint/2010/main" val="986778704"/>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719138" y="323850"/>
            <a:ext cx="67484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nl-NL" altLang="en-US" sz="2400" b="1">
                <a:solidFill>
                  <a:schemeClr val="bg1"/>
                </a:solidFill>
                <a:latin typeface="Trebuchet MS" panose="020B0603020202020204" pitchFamily="34" charset="0"/>
                <a:cs typeface="Arial" panose="020B0604020202020204" pitchFamily="34" charset="0"/>
              </a:rPr>
              <a:t>UNIVERSITY TIE UP’s IN  UK</a:t>
            </a:r>
            <a:endParaRPr lang="en-US" altLang="en-US" sz="2400" b="1">
              <a:solidFill>
                <a:schemeClr val="bg1"/>
              </a:solidFill>
              <a:latin typeface="Trebuchet MS" panose="020B0603020202020204" pitchFamily="34" charset="0"/>
              <a:cs typeface="Arial" panose="020B0604020202020204" pitchFamily="34" charset="0"/>
            </a:endParaRPr>
          </a:p>
        </p:txBody>
      </p:sp>
      <p:sp>
        <p:nvSpPr>
          <p:cNvPr id="74758" name="Line 4"/>
          <p:cNvSpPr>
            <a:spLocks noChangeShapeType="1"/>
          </p:cNvSpPr>
          <p:nvPr/>
        </p:nvSpPr>
        <p:spPr bwMode="auto">
          <a:xfrm>
            <a:off x="0" y="741630"/>
            <a:ext cx="9906000" cy="0"/>
          </a:xfrm>
          <a:prstGeom prst="line">
            <a:avLst/>
          </a:prstGeom>
          <a:noFill/>
          <a:ln w="762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28" name="Picture 4" descr="Thank you inscription 05 hd pictures Free stock photos in Image format:  jpg, size: 3872x2592 format for free download 787.06KB">
            <a:extLst>
              <a:ext uri="{FF2B5EF4-FFF2-40B4-BE49-F238E27FC236}">
                <a16:creationId xmlns:a16="http://schemas.microsoft.com/office/drawing/2014/main" id="{5C0207A7-B3F3-40E7-8C6D-885146459E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162" y="1844398"/>
            <a:ext cx="5002846" cy="30095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Line 4">
            <a:extLst>
              <a:ext uri="{FF2B5EF4-FFF2-40B4-BE49-F238E27FC236}">
                <a16:creationId xmlns:a16="http://schemas.microsoft.com/office/drawing/2014/main" id="{52044AD5-C9FA-469A-8511-9501B061BFB8}"/>
              </a:ext>
            </a:extLst>
          </p:cNvPr>
          <p:cNvSpPr>
            <a:spLocks noChangeShapeType="1"/>
          </p:cNvSpPr>
          <p:nvPr/>
        </p:nvSpPr>
        <p:spPr bwMode="auto">
          <a:xfrm>
            <a:off x="0" y="5904198"/>
            <a:ext cx="9906000" cy="0"/>
          </a:xfrm>
          <a:prstGeom prst="line">
            <a:avLst/>
          </a:prstGeom>
          <a:noFill/>
          <a:ln w="762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 name="Picture 1">
            <a:extLst>
              <a:ext uri="{FF2B5EF4-FFF2-40B4-BE49-F238E27FC236}">
                <a16:creationId xmlns:a16="http://schemas.microsoft.com/office/drawing/2014/main" id="{4D7AAE40-F129-D4D6-56D1-7C93628EA5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3915" y="5936416"/>
            <a:ext cx="2220686" cy="921584"/>
          </a:xfrm>
          <a:prstGeom prst="rect">
            <a:avLst/>
          </a:prstGeom>
        </p:spPr>
      </p:pic>
    </p:spTree>
    <p:extLst>
      <p:ext uri="{BB962C8B-B14F-4D97-AF65-F5344CB8AC3E}">
        <p14:creationId xmlns:p14="http://schemas.microsoft.com/office/powerpoint/2010/main" val="101767666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57" name="Rectangle 156">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06"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58" name="Group 158">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911711" cy="1576446"/>
            <a:chOff x="0" y="0"/>
            <a:chExt cx="12192002" cy="1576446"/>
          </a:xfrm>
        </p:grpSpPr>
        <p:sp>
          <p:nvSpPr>
            <p:cNvPr id="160" name="Rectangle 159">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59" name="Rectangle 160">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290" name="Text Box 2"/>
          <p:cNvSpPr txBox="1">
            <a:spLocks noChangeArrowheads="1"/>
          </p:cNvSpPr>
          <p:nvPr/>
        </p:nvSpPr>
        <p:spPr bwMode="auto">
          <a:xfrm>
            <a:off x="1114423" y="319314"/>
            <a:ext cx="7700369" cy="103051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vert="horz" lIns="91440" tIns="45720" rIns="91440" bIns="45720" rtlCol="0" anchor="ctr">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spcAft>
                <a:spcPts val="600"/>
              </a:spcAft>
              <a:buNone/>
            </a:pPr>
            <a:r>
              <a:rPr lang="en-US" altLang="en-US" sz="3600" b="1">
                <a:solidFill>
                  <a:srgbClr val="FFFFFF"/>
                </a:solidFill>
                <a:latin typeface="Amasis MT Pro Black" panose="020B0604020202020204" pitchFamily="18" charset="0"/>
                <a:ea typeface="+mj-ea"/>
                <a:cs typeface="+mj-cs"/>
              </a:rPr>
              <a:t>           Why Study in UK?</a:t>
            </a:r>
          </a:p>
        </p:txBody>
      </p:sp>
      <p:pic>
        <p:nvPicPr>
          <p:cNvPr id="3" name="Picture 2">
            <a:extLst>
              <a:ext uri="{FF2B5EF4-FFF2-40B4-BE49-F238E27FC236}">
                <a16:creationId xmlns:a16="http://schemas.microsoft.com/office/drawing/2014/main" id="{CF6E3632-ADFD-4758-A0E1-AF56ACFEF3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81" y="4046427"/>
            <a:ext cx="4193970" cy="2799475"/>
          </a:xfrm>
          <a:prstGeom prst="rect">
            <a:avLst/>
          </a:prstGeom>
        </p:spPr>
      </p:pic>
      <p:sp>
        <p:nvSpPr>
          <p:cNvPr id="12292" name="Text Box 4"/>
          <p:cNvSpPr txBox="1">
            <a:spLocks noChangeArrowheads="1"/>
          </p:cNvSpPr>
          <p:nvPr/>
        </p:nvSpPr>
        <p:spPr bwMode="auto">
          <a:xfrm>
            <a:off x="2417842" y="1783055"/>
            <a:ext cx="7715847" cy="138526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800100" lvl="1" eaLnBrk="1" hangingPunct="1">
              <a:lnSpc>
                <a:spcPct val="90000"/>
              </a:lnSpc>
              <a:spcBef>
                <a:spcPts val="600"/>
              </a:spcBef>
              <a:buFont typeface="Wingdings" panose="05000000000000000000" pitchFamily="2" charset="2"/>
              <a:buChar char="v"/>
            </a:pPr>
            <a:r>
              <a:rPr lang="en-US" altLang="en-US" sz="1600">
                <a:latin typeface="+mn-lt"/>
              </a:rPr>
              <a:t>World-Class education and academic facilities. </a:t>
            </a:r>
          </a:p>
          <a:p>
            <a:pPr marL="800100" lvl="1" eaLnBrk="1" hangingPunct="1">
              <a:lnSpc>
                <a:spcPct val="90000"/>
              </a:lnSpc>
              <a:spcBef>
                <a:spcPts val="600"/>
              </a:spcBef>
              <a:buFont typeface="Wingdings" panose="05000000000000000000" pitchFamily="2" charset="2"/>
              <a:buChar char="v"/>
            </a:pPr>
            <a:r>
              <a:rPr lang="en-US" altLang="en-US" sz="1600">
                <a:latin typeface="+mn-lt"/>
              </a:rPr>
              <a:t>Institutions consistently ranked amongst the best in the world.</a:t>
            </a:r>
          </a:p>
          <a:p>
            <a:pPr marL="800100" lvl="1" eaLnBrk="1" hangingPunct="1">
              <a:lnSpc>
                <a:spcPct val="90000"/>
              </a:lnSpc>
              <a:spcBef>
                <a:spcPts val="600"/>
              </a:spcBef>
              <a:buFont typeface="Wingdings" panose="05000000000000000000" pitchFamily="2" charset="2"/>
              <a:buChar char="v"/>
            </a:pPr>
            <a:r>
              <a:rPr lang="en-US" sz="1600">
                <a:latin typeface="+mn-lt"/>
              </a:rPr>
              <a:t>Numerous options of specializations to study.</a:t>
            </a:r>
          </a:p>
          <a:p>
            <a:pPr marL="800100" lvl="1" eaLnBrk="1" hangingPunct="1">
              <a:lnSpc>
                <a:spcPct val="90000"/>
              </a:lnSpc>
              <a:spcBef>
                <a:spcPts val="600"/>
              </a:spcBef>
              <a:buFont typeface="Wingdings" panose="05000000000000000000" pitchFamily="2" charset="2"/>
              <a:buChar char="v"/>
            </a:pPr>
            <a:r>
              <a:rPr lang="en-US" sz="1600">
                <a:latin typeface="+mn-lt"/>
                <a:sym typeface="Wingdings" pitchFamily="2" charset="2"/>
              </a:rPr>
              <a:t>Admission possible without IELTS.</a:t>
            </a:r>
            <a:endParaRPr lang="en-US" sz="1600">
              <a:latin typeface="+mn-lt"/>
            </a:endParaRPr>
          </a:p>
          <a:p>
            <a:pPr marL="800100" lvl="1" eaLnBrk="1" hangingPunct="1">
              <a:lnSpc>
                <a:spcPct val="90000"/>
              </a:lnSpc>
              <a:spcBef>
                <a:spcPts val="600"/>
              </a:spcBef>
              <a:buFont typeface="Wingdings" panose="05000000000000000000" pitchFamily="2" charset="2"/>
              <a:buChar char="v"/>
            </a:pPr>
            <a:r>
              <a:rPr lang="en-US" altLang="en-US" sz="1600">
                <a:latin typeface="+mn-lt"/>
              </a:rPr>
              <a:t>Affordable and value for money.</a:t>
            </a:r>
          </a:p>
          <a:p>
            <a:pPr marL="800100" lvl="1" eaLnBrk="1" hangingPunct="1">
              <a:lnSpc>
                <a:spcPct val="90000"/>
              </a:lnSpc>
              <a:spcBef>
                <a:spcPts val="600"/>
              </a:spcBef>
              <a:buFont typeface="Wingdings" panose="05000000000000000000" pitchFamily="2" charset="2"/>
              <a:buChar char="v"/>
            </a:pPr>
            <a:r>
              <a:rPr lang="en-US" altLang="en-US" sz="1600">
                <a:latin typeface="+mn-lt"/>
              </a:rPr>
              <a:t>Scholarships and Bursaries available.</a:t>
            </a:r>
          </a:p>
          <a:p>
            <a:pPr marL="800100" lvl="1" eaLnBrk="1" hangingPunct="1">
              <a:lnSpc>
                <a:spcPct val="90000"/>
              </a:lnSpc>
              <a:spcBef>
                <a:spcPts val="600"/>
              </a:spcBef>
              <a:buFont typeface="Wingdings" panose="05000000000000000000" pitchFamily="2" charset="2"/>
              <a:buChar char="v"/>
            </a:pPr>
            <a:r>
              <a:rPr lang="en-US" altLang="en-US" sz="1600">
                <a:latin typeface="+mn-lt"/>
              </a:rPr>
              <a:t>Masters courses with paid placements or internships.</a:t>
            </a:r>
          </a:p>
          <a:p>
            <a:pPr marL="800100" lvl="1" eaLnBrk="1" hangingPunct="1">
              <a:lnSpc>
                <a:spcPct val="90000"/>
              </a:lnSpc>
              <a:spcBef>
                <a:spcPts val="600"/>
              </a:spcBef>
              <a:buFont typeface="Wingdings" panose="05000000000000000000" pitchFamily="2" charset="2"/>
              <a:buChar char="v"/>
            </a:pPr>
            <a:r>
              <a:rPr lang="en-US" altLang="en-US" sz="1600">
                <a:latin typeface="+mn-lt"/>
              </a:rPr>
              <a:t>Opportunity to work Part-Time i.e. 20 hours per week during study time </a:t>
            </a:r>
          </a:p>
          <a:p>
            <a:pPr marL="514350" lvl="1" indent="0" eaLnBrk="1" hangingPunct="1">
              <a:lnSpc>
                <a:spcPct val="90000"/>
              </a:lnSpc>
              <a:spcBef>
                <a:spcPts val="600"/>
              </a:spcBef>
              <a:buNone/>
            </a:pPr>
            <a:r>
              <a:rPr lang="en-US" altLang="en-US" sz="1600">
                <a:latin typeface="+mn-lt"/>
              </a:rPr>
              <a:t>     for degree courses. </a:t>
            </a:r>
          </a:p>
          <a:p>
            <a:pPr marL="800100" lvl="1" eaLnBrk="1" hangingPunct="1">
              <a:lnSpc>
                <a:spcPct val="90000"/>
              </a:lnSpc>
              <a:spcBef>
                <a:spcPts val="600"/>
              </a:spcBef>
              <a:buFont typeface="Wingdings" panose="05000000000000000000" pitchFamily="2" charset="2"/>
              <a:buChar char="v"/>
            </a:pPr>
            <a:r>
              <a:rPr lang="en-US" altLang="en-US" sz="1600">
                <a:latin typeface="+mn-lt"/>
              </a:rPr>
              <a:t>Opportunity to work Full Time i.e. 40 hours per week during holidays.</a:t>
            </a:r>
          </a:p>
          <a:p>
            <a:pPr marL="800100" lvl="1" eaLnBrk="1" hangingPunct="1">
              <a:lnSpc>
                <a:spcPct val="90000"/>
              </a:lnSpc>
              <a:spcBef>
                <a:spcPts val="600"/>
              </a:spcBef>
              <a:buFont typeface="Wingdings" panose="05000000000000000000" pitchFamily="2" charset="2"/>
              <a:buChar char="v"/>
            </a:pPr>
            <a:r>
              <a:rPr lang="en-US" altLang="en-US" sz="1600">
                <a:latin typeface="+mn-lt"/>
              </a:rPr>
              <a:t>Post Study Work Visa of 2 years.</a:t>
            </a:r>
          </a:p>
          <a:p>
            <a:pPr lvl="1" indent="-228600" eaLnBrk="1" hangingPunct="1">
              <a:lnSpc>
                <a:spcPct val="90000"/>
              </a:lnSpc>
              <a:spcBef>
                <a:spcPts val="600"/>
              </a:spcBef>
              <a:buFont typeface="Arial" panose="020B0604020202020204" pitchFamily="34" charset="0"/>
              <a:buChar char="•"/>
            </a:pPr>
            <a:endParaRPr lang="en-US" altLang="en-US" sz="1400" i="1">
              <a:latin typeface="+mn-lt"/>
            </a:endParaRPr>
          </a:p>
        </p:txBody>
      </p:sp>
      <p:sp>
        <p:nvSpPr>
          <p:cNvPr id="12291" name="Rectangle 3"/>
          <p:cNvSpPr>
            <a:spLocks noChangeArrowheads="1"/>
          </p:cNvSpPr>
          <p:nvPr/>
        </p:nvSpPr>
        <p:spPr bwMode="auto">
          <a:xfrm>
            <a:off x="0" y="5943600"/>
            <a:ext cx="99028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2" name="Picture 1">
            <a:extLst>
              <a:ext uri="{FF2B5EF4-FFF2-40B4-BE49-F238E27FC236}">
                <a16:creationId xmlns:a16="http://schemas.microsoft.com/office/drawing/2014/main" id="{3D1BEC60-F44B-EB31-B7A1-5FD869D539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372" y="5617028"/>
            <a:ext cx="2990292" cy="1240971"/>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63" name="Line 395"/>
          <p:cNvSpPr>
            <a:spLocks noChangeShapeType="1"/>
          </p:cNvSpPr>
          <p:nvPr/>
        </p:nvSpPr>
        <p:spPr bwMode="auto">
          <a:xfrm>
            <a:off x="0" y="779750"/>
            <a:ext cx="9906000" cy="0"/>
          </a:xfrm>
          <a:prstGeom prst="line">
            <a:avLst/>
          </a:prstGeom>
          <a:noFill/>
          <a:ln w="762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Text Box 391">
            <a:extLst>
              <a:ext uri="{FF2B5EF4-FFF2-40B4-BE49-F238E27FC236}">
                <a16:creationId xmlns:a16="http://schemas.microsoft.com/office/drawing/2014/main" id="{44A2FE75-8784-4701-9521-8E6A9BE88D07}"/>
              </a:ext>
            </a:extLst>
          </p:cNvPr>
          <p:cNvSpPr txBox="1">
            <a:spLocks noChangeArrowheads="1"/>
          </p:cNvSpPr>
          <p:nvPr/>
        </p:nvSpPr>
        <p:spPr bwMode="auto">
          <a:xfrm>
            <a:off x="102833" y="153693"/>
            <a:ext cx="6629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800">
                <a:solidFill>
                  <a:srgbClr val="003399"/>
                </a:solidFill>
                <a:latin typeface="Constantia" panose="02030602050306030303" pitchFamily="18" charset="0"/>
              </a:rPr>
              <a:t>Types of Universities in the UK</a:t>
            </a:r>
            <a:endParaRPr lang="en-US" altLang="en-US" sz="2800">
              <a:solidFill>
                <a:srgbClr val="003399"/>
              </a:solidFill>
              <a:latin typeface="Constantia" panose="02030602050306030303" pitchFamily="18" charset="0"/>
            </a:endParaRPr>
          </a:p>
        </p:txBody>
      </p:sp>
      <p:sp>
        <p:nvSpPr>
          <p:cNvPr id="4" name="Rectangle 3">
            <a:extLst>
              <a:ext uri="{FF2B5EF4-FFF2-40B4-BE49-F238E27FC236}">
                <a16:creationId xmlns:a16="http://schemas.microsoft.com/office/drawing/2014/main" id="{5524EE0D-E371-434E-AA47-22E66A4BA2C7}"/>
              </a:ext>
            </a:extLst>
          </p:cNvPr>
          <p:cNvSpPr/>
          <p:nvPr/>
        </p:nvSpPr>
        <p:spPr>
          <a:xfrm>
            <a:off x="376561" y="845598"/>
            <a:ext cx="9152878" cy="5262979"/>
          </a:xfrm>
          <a:prstGeom prst="rect">
            <a:avLst/>
          </a:prstGeom>
        </p:spPr>
        <p:txBody>
          <a:bodyPr wrap="square">
            <a:spAutoFit/>
          </a:bodyPr>
          <a:lstStyle/>
          <a:p>
            <a:r>
              <a:rPr lang="en-US" sz="1400">
                <a:solidFill>
                  <a:srgbClr val="222222"/>
                </a:solidFill>
                <a:latin typeface="Calibri" panose="020F0502020204030204" pitchFamily="34" charset="0"/>
                <a:cs typeface="Calibri" panose="020F0502020204030204" pitchFamily="34" charset="0"/>
              </a:rPr>
              <a:t>There are around 130 Universities in the UK which can broadly be classified into two categories:</a:t>
            </a:r>
          </a:p>
          <a:p>
            <a:pPr marL="285750" indent="-285750">
              <a:buFont typeface="Arial" panose="020B0604020202020204" pitchFamily="34" charset="0"/>
              <a:buChar char="•"/>
            </a:pPr>
            <a:endParaRPr lang="en-US" sz="1400">
              <a:solidFill>
                <a:srgbClr val="222222"/>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a:solidFill>
                  <a:srgbClr val="222222"/>
                </a:solidFill>
                <a:latin typeface="Calibri" panose="020F0502020204030204" pitchFamily="34" charset="0"/>
                <a:cs typeface="Calibri" panose="020F0502020204030204" pitchFamily="34" charset="0"/>
              </a:rPr>
              <a:t>Traditional Universities</a:t>
            </a:r>
          </a:p>
          <a:p>
            <a:pPr marL="285750" indent="-285750">
              <a:buFont typeface="Arial" panose="020B0604020202020204" pitchFamily="34" charset="0"/>
              <a:buChar char="•"/>
            </a:pPr>
            <a:r>
              <a:rPr lang="en-US" sz="1400">
                <a:solidFill>
                  <a:srgbClr val="222222"/>
                </a:solidFill>
                <a:latin typeface="Calibri" panose="020F0502020204030204" pitchFamily="34" charset="0"/>
                <a:cs typeface="Calibri" panose="020F0502020204030204" pitchFamily="34" charset="0"/>
              </a:rPr>
              <a:t>Modern Universities</a:t>
            </a:r>
          </a:p>
          <a:p>
            <a:endParaRPr lang="en-US" sz="1400">
              <a:solidFill>
                <a:srgbClr val="222222"/>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q"/>
            </a:pPr>
            <a:r>
              <a:rPr lang="en-US" sz="1400" b="1">
                <a:solidFill>
                  <a:srgbClr val="222222"/>
                </a:solidFill>
                <a:latin typeface="Calibri" panose="020F0502020204030204" pitchFamily="34" charset="0"/>
                <a:cs typeface="Calibri" panose="020F0502020204030204" pitchFamily="34" charset="0"/>
              </a:rPr>
              <a:t>Traditional Universities </a:t>
            </a:r>
          </a:p>
          <a:p>
            <a:endParaRPr lang="en-US" sz="1400">
              <a:solidFill>
                <a:srgbClr val="222222"/>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a:solidFill>
                  <a:srgbClr val="222222"/>
                </a:solidFill>
                <a:latin typeface="Calibri" panose="020F0502020204030204" pitchFamily="34" charset="0"/>
                <a:cs typeface="Calibri" panose="020F0502020204030204" pitchFamily="34" charset="0"/>
              </a:rPr>
              <a:t>Old and ancient universities also known as </a:t>
            </a:r>
            <a:r>
              <a:rPr lang="en-US" sz="1400" b="1">
                <a:solidFill>
                  <a:srgbClr val="222222"/>
                </a:solidFill>
                <a:latin typeface="Calibri" panose="020F0502020204030204" pitchFamily="34" charset="0"/>
                <a:cs typeface="Calibri" panose="020F0502020204030204" pitchFamily="34" charset="0"/>
              </a:rPr>
              <a:t>Red Brick Universities.</a:t>
            </a:r>
          </a:p>
          <a:p>
            <a:pPr marL="285750" indent="-285750">
              <a:buFont typeface="Arial" panose="020B0604020202020204" pitchFamily="34" charset="0"/>
              <a:buChar char="•"/>
            </a:pPr>
            <a:r>
              <a:rPr lang="en-US" sz="1400">
                <a:solidFill>
                  <a:srgbClr val="222222"/>
                </a:solidFill>
                <a:latin typeface="Calibri" panose="020F0502020204030204" pitchFamily="34" charset="0"/>
                <a:cs typeface="Calibri" panose="020F0502020204030204" pitchFamily="34" charset="0"/>
              </a:rPr>
              <a:t>Prestigious and High Ranked.</a:t>
            </a:r>
          </a:p>
          <a:p>
            <a:pPr marL="285750" indent="-285750">
              <a:buFont typeface="Arial" panose="020B0604020202020204" pitchFamily="34" charset="0"/>
              <a:buChar char="•"/>
            </a:pPr>
            <a:r>
              <a:rPr lang="en-US" sz="1400">
                <a:solidFill>
                  <a:srgbClr val="222222"/>
                </a:solidFill>
                <a:latin typeface="Calibri" panose="020F0502020204030204" pitchFamily="34" charset="0"/>
                <a:cs typeface="Calibri" panose="020F0502020204030204" pitchFamily="34" charset="0"/>
              </a:rPr>
              <a:t>Research Focused.</a:t>
            </a:r>
          </a:p>
          <a:p>
            <a:pPr marL="285750" indent="-285750">
              <a:buFont typeface="Arial" panose="020B0604020202020204" pitchFamily="34" charset="0"/>
              <a:buChar char="•"/>
            </a:pPr>
            <a:r>
              <a:rPr lang="en-US" sz="1400">
                <a:solidFill>
                  <a:srgbClr val="222222"/>
                </a:solidFill>
                <a:latin typeface="Calibri" panose="020F0502020204030204" pitchFamily="34" charset="0"/>
                <a:cs typeface="Calibri" panose="020F0502020204030204" pitchFamily="34" charset="0"/>
              </a:rPr>
              <a:t>Offering a wide variety of subjects and specializations.</a:t>
            </a:r>
          </a:p>
          <a:p>
            <a:endParaRPr lang="en-US" sz="1400">
              <a:solidFill>
                <a:srgbClr val="222222"/>
              </a:solidFill>
              <a:latin typeface="Calibri" panose="020F0502020204030204" pitchFamily="34" charset="0"/>
              <a:cs typeface="Calibri" panose="020F0502020204030204" pitchFamily="34" charset="0"/>
            </a:endParaRPr>
          </a:p>
          <a:p>
            <a:r>
              <a:rPr lang="en-US" sz="1400">
                <a:solidFill>
                  <a:srgbClr val="222222"/>
                </a:solidFill>
                <a:latin typeface="Calibri" panose="020F0502020204030204" pitchFamily="34" charset="0"/>
                <a:cs typeface="Calibri" panose="020F0502020204030204" pitchFamily="34" charset="0"/>
              </a:rPr>
              <a:t>(Ex. Durham University, University of Sheffield, University of Bristol, University of Glasgow, </a:t>
            </a:r>
            <a:r>
              <a:rPr lang="en-IN" sz="1400">
                <a:solidFill>
                  <a:srgbClr val="222222"/>
                </a:solidFill>
                <a:latin typeface="Calibri" panose="020F0502020204030204" pitchFamily="34" charset="0"/>
                <a:cs typeface="Calibri" panose="020F0502020204030204" pitchFamily="34" charset="0"/>
              </a:rPr>
              <a:t>University of Birmingham, University of Leicester).</a:t>
            </a:r>
          </a:p>
          <a:p>
            <a:endParaRPr lang="en-US" sz="1400">
              <a:solidFill>
                <a:srgbClr val="222222"/>
              </a:solidFill>
              <a:latin typeface="Calibri" panose="020F0502020204030204" pitchFamily="34" charset="0"/>
              <a:cs typeface="Calibri" panose="020F0502020204030204" pitchFamily="34" charset="0"/>
            </a:endParaRPr>
          </a:p>
          <a:p>
            <a:r>
              <a:rPr lang="en-US" sz="1400" b="1">
                <a:solidFill>
                  <a:srgbClr val="222222"/>
                </a:solidFill>
                <a:latin typeface="Calibri" panose="020F0502020204030204" pitchFamily="34" charset="0"/>
                <a:cs typeface="Calibri" panose="020F0502020204030204" pitchFamily="34" charset="0"/>
              </a:rPr>
              <a:t>Modern Universities</a:t>
            </a:r>
          </a:p>
          <a:p>
            <a:endParaRPr lang="en-US" sz="1400">
              <a:solidFill>
                <a:srgbClr val="222222"/>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a:solidFill>
                  <a:srgbClr val="222222"/>
                </a:solidFill>
                <a:latin typeface="Calibri" panose="020F0502020204030204" pitchFamily="34" charset="0"/>
                <a:cs typeface="Calibri" panose="020F0502020204030204" pitchFamily="34" charset="0"/>
              </a:rPr>
              <a:t>Polytechnics or other educational institutions which were given university status post 1992.</a:t>
            </a:r>
          </a:p>
          <a:p>
            <a:pPr marL="285750" indent="-285750">
              <a:buFont typeface="Arial" panose="020B0604020202020204" pitchFamily="34" charset="0"/>
              <a:buChar char="•"/>
            </a:pPr>
            <a:r>
              <a:rPr lang="en-US" sz="1400">
                <a:solidFill>
                  <a:srgbClr val="222222"/>
                </a:solidFill>
                <a:latin typeface="Calibri" panose="020F0502020204030204" pitchFamily="34" charset="0"/>
                <a:cs typeface="Calibri" panose="020F0502020204030204" pitchFamily="34" charset="0"/>
              </a:rPr>
              <a:t>Focused on applied learning rather than research with excellent industry tie-ups.</a:t>
            </a:r>
          </a:p>
          <a:p>
            <a:endParaRPr lang="en-IN" sz="1400">
              <a:solidFill>
                <a:srgbClr val="222222"/>
              </a:solidFill>
              <a:latin typeface="Calibri" panose="020F0502020204030204" pitchFamily="34" charset="0"/>
              <a:cs typeface="Calibri" panose="020F0502020204030204" pitchFamily="34" charset="0"/>
            </a:endParaRPr>
          </a:p>
          <a:p>
            <a:r>
              <a:rPr lang="en-IN" sz="1400">
                <a:solidFill>
                  <a:srgbClr val="222222"/>
                </a:solidFill>
                <a:latin typeface="Calibri" panose="020F0502020204030204" pitchFamily="34" charset="0"/>
                <a:cs typeface="Calibri" panose="020F0502020204030204" pitchFamily="34" charset="0"/>
              </a:rPr>
              <a:t>(Ex. Anglia Ruskin University, Bournemouth University , Coventry University, University of East London, Northumbria  </a:t>
            </a:r>
          </a:p>
          <a:p>
            <a:r>
              <a:rPr lang="en-IN" sz="1400">
                <a:solidFill>
                  <a:srgbClr val="222222"/>
                </a:solidFill>
                <a:latin typeface="Calibri" panose="020F0502020204030204" pitchFamily="34" charset="0"/>
                <a:cs typeface="Calibri" panose="020F0502020204030204" pitchFamily="34" charset="0"/>
              </a:rPr>
              <a:t> University, Middlesex University).</a:t>
            </a:r>
          </a:p>
          <a:p>
            <a:endParaRPr lang="en-US" sz="1400">
              <a:solidFill>
                <a:srgbClr val="222222"/>
              </a:solidFill>
              <a:latin typeface="Calibri" panose="020F0502020204030204" pitchFamily="34" charset="0"/>
              <a:cs typeface="Calibri" panose="020F0502020204030204" pitchFamily="34" charset="0"/>
            </a:endParaRPr>
          </a:p>
          <a:p>
            <a:r>
              <a:rPr lang="en-US" altLang="en-US" sz="1400">
                <a:latin typeface="Calibri" panose="020F0502020204030204" pitchFamily="34" charset="0"/>
                <a:ea typeface="Calibri" panose="020F0502020204030204" pitchFamily="34" charset="0"/>
                <a:cs typeface="Calibri" panose="020F0502020204030204" pitchFamily="34" charset="0"/>
              </a:rPr>
              <a:t> From April 2012 onwards, only  Universities and Colleges having Tier 4 Sponsors License can recruit international students.</a:t>
            </a:r>
            <a:endParaRPr lang="en-US" sz="1400">
              <a:solidFill>
                <a:srgbClr val="222222"/>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A43ACA32-2B22-F832-168F-BD919B40F4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9486" y="-97971"/>
            <a:ext cx="2220686" cy="921584"/>
          </a:xfrm>
          <a:prstGeom prst="rect">
            <a:avLst/>
          </a:prstGeom>
        </p:spPr>
      </p:pic>
    </p:spTree>
    <p:extLst>
      <p:ext uri="{BB962C8B-B14F-4D97-AF65-F5344CB8AC3E}">
        <p14:creationId xmlns:p14="http://schemas.microsoft.com/office/powerpoint/2010/main" val="4001222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91">
            <a:extLst>
              <a:ext uri="{FF2B5EF4-FFF2-40B4-BE49-F238E27FC236}">
                <a16:creationId xmlns:a16="http://schemas.microsoft.com/office/drawing/2014/main" id="{44A2FE75-8784-4701-9521-8E6A9BE88D07}"/>
              </a:ext>
            </a:extLst>
          </p:cNvPr>
          <p:cNvSpPr txBox="1">
            <a:spLocks noChangeArrowheads="1"/>
          </p:cNvSpPr>
          <p:nvPr/>
        </p:nvSpPr>
        <p:spPr bwMode="auto">
          <a:xfrm>
            <a:off x="76200" y="104005"/>
            <a:ext cx="6629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800">
                <a:solidFill>
                  <a:srgbClr val="003399"/>
                </a:solidFill>
                <a:latin typeface="Constantia" panose="02030602050306030303" pitchFamily="18" charset="0"/>
              </a:rPr>
              <a:t>Types of Universities in the UK</a:t>
            </a:r>
            <a:endParaRPr lang="en-US" altLang="en-US" sz="2800">
              <a:solidFill>
                <a:srgbClr val="003399"/>
              </a:solidFill>
              <a:latin typeface="Constantia" panose="02030602050306030303" pitchFamily="18" charset="0"/>
            </a:endParaRPr>
          </a:p>
        </p:txBody>
      </p:sp>
      <p:sp>
        <p:nvSpPr>
          <p:cNvPr id="2" name="Rectangle 1">
            <a:extLst>
              <a:ext uri="{FF2B5EF4-FFF2-40B4-BE49-F238E27FC236}">
                <a16:creationId xmlns:a16="http://schemas.microsoft.com/office/drawing/2014/main" id="{A9C06729-F44C-4550-8E78-F84308B97305}"/>
              </a:ext>
            </a:extLst>
          </p:cNvPr>
          <p:cNvSpPr/>
          <p:nvPr/>
        </p:nvSpPr>
        <p:spPr>
          <a:xfrm>
            <a:off x="76200" y="1084801"/>
            <a:ext cx="9342037" cy="6555641"/>
          </a:xfrm>
          <a:prstGeom prst="rect">
            <a:avLst/>
          </a:prstGeom>
        </p:spPr>
        <p:txBody>
          <a:bodyPr wrap="square">
            <a:spAutoFit/>
          </a:bodyPr>
          <a:lstStyle/>
          <a:p>
            <a:pPr marL="285750" indent="-285750">
              <a:buFont typeface="Wingdings" panose="05000000000000000000" pitchFamily="2" charset="2"/>
              <a:buChar char="q"/>
            </a:pPr>
            <a:r>
              <a:rPr lang="en-US" b="1">
                <a:solidFill>
                  <a:srgbClr val="222222"/>
                </a:solidFill>
                <a:latin typeface="Calibri" panose="020F0502020204030204" pitchFamily="34" charset="0"/>
                <a:cs typeface="Calibri" panose="020F0502020204030204" pitchFamily="34" charset="0"/>
              </a:rPr>
              <a:t>RUSSELL GROUP UNIVERSITIES</a:t>
            </a:r>
          </a:p>
          <a:p>
            <a:endParaRPr lang="en-US"/>
          </a:p>
          <a:p>
            <a:pPr marL="285750" indent="-285750" algn="just">
              <a:buFont typeface="Arial" panose="020B0604020202020204" pitchFamily="34" charset="0"/>
              <a:buChar char="•"/>
            </a:pPr>
            <a:r>
              <a:rPr lang="en-US">
                <a:latin typeface="Calibri" panose="020F0502020204030204" pitchFamily="34" charset="0"/>
                <a:cs typeface="Calibri" panose="020F0502020204030204" pitchFamily="34" charset="0"/>
              </a:rPr>
              <a:t>The Russell Group is a self-selected association of 24 high ranked, public research universities in the UK, many of which are considered to be among the top universities in the country and the world.</a:t>
            </a:r>
          </a:p>
          <a:p>
            <a:r>
              <a:rPr lang="en-US">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US">
                <a:latin typeface="Calibri" panose="020F0502020204030204" pitchFamily="34" charset="0"/>
                <a:cs typeface="Calibri" panose="020F0502020204030204" pitchFamily="34" charset="0"/>
              </a:rPr>
              <a:t>The group was formed in 1994 with its headquarters in Cambridge, United Kingdom.</a:t>
            </a:r>
          </a:p>
          <a:p>
            <a:endParaRPr lang="en-US">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a:latin typeface="Calibri" panose="020F0502020204030204" pitchFamily="34" charset="0"/>
                <a:cs typeface="Calibri" panose="020F0502020204030204" pitchFamily="34" charset="0"/>
              </a:rPr>
              <a:t>It was established to represent its member university’s interests with the government and parliament. </a:t>
            </a:r>
          </a:p>
          <a:p>
            <a:pPr marL="285750" indent="-285750">
              <a:buFont typeface="Arial" panose="020B0604020202020204" pitchFamily="34" charset="0"/>
              <a:buChar char="•"/>
            </a:pPr>
            <a:endParaRPr lang="en-US">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a:latin typeface="Calibri" panose="020F0502020204030204" pitchFamily="34" charset="0"/>
                <a:cs typeface="Calibri" panose="020F0502020204030204" pitchFamily="34" charset="0"/>
              </a:rPr>
              <a:t>These Russell Group universities are also referred to as the “British Ivy League”, similar to the Ivy League of universities in the USA which includes prestigious institutions like Harvard and Yale.</a:t>
            </a:r>
          </a:p>
          <a:p>
            <a:pPr marL="285750" indent="-285750" algn="just">
              <a:buFont typeface="Arial" panose="020B0604020202020204" pitchFamily="34" charset="0"/>
              <a:buChar char="•"/>
            </a:pPr>
            <a:endParaRPr lang="en-US">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a:latin typeface="Calibri" panose="020F0502020204030204" pitchFamily="34" charset="0"/>
                <a:cs typeface="Calibri" panose="020F0502020204030204" pitchFamily="34" charset="0"/>
              </a:rPr>
              <a:t>University of  Bristol, University of Birmingham and University of Glasgow are some of the Russel Group universities represented by KC.</a:t>
            </a:r>
          </a:p>
          <a:p>
            <a:br>
              <a:rPr lang="en-US">
                <a:latin typeface="Calibri" panose="020F0502020204030204" pitchFamily="34" charset="0"/>
                <a:cs typeface="Calibri" panose="020F0502020204030204" pitchFamily="34" charset="0"/>
              </a:rPr>
            </a:br>
            <a:endParaRPr lang="en-US">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200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200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200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a:p>
        </p:txBody>
      </p:sp>
      <p:sp>
        <p:nvSpPr>
          <p:cNvPr id="5" name="Line 395">
            <a:extLst>
              <a:ext uri="{FF2B5EF4-FFF2-40B4-BE49-F238E27FC236}">
                <a16:creationId xmlns:a16="http://schemas.microsoft.com/office/drawing/2014/main" id="{4DC40CC2-A977-42D8-B073-CF0A4519F20F}"/>
              </a:ext>
            </a:extLst>
          </p:cNvPr>
          <p:cNvSpPr>
            <a:spLocks noChangeShapeType="1"/>
          </p:cNvSpPr>
          <p:nvPr/>
        </p:nvSpPr>
        <p:spPr bwMode="auto">
          <a:xfrm>
            <a:off x="0" y="779750"/>
            <a:ext cx="9906000" cy="0"/>
          </a:xfrm>
          <a:prstGeom prst="line">
            <a:avLst/>
          </a:prstGeom>
          <a:noFill/>
          <a:ln w="762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 name="Picture 2">
            <a:extLst>
              <a:ext uri="{FF2B5EF4-FFF2-40B4-BE49-F238E27FC236}">
                <a16:creationId xmlns:a16="http://schemas.microsoft.com/office/drawing/2014/main" id="{2CF44E47-2350-4CBB-7902-AC938DFCDB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9486" y="-97971"/>
            <a:ext cx="2220686" cy="921584"/>
          </a:xfrm>
          <a:prstGeom prst="rect">
            <a:avLst/>
          </a:prstGeom>
        </p:spPr>
      </p:pic>
    </p:spTree>
    <p:extLst>
      <p:ext uri="{BB962C8B-B14F-4D97-AF65-F5344CB8AC3E}">
        <p14:creationId xmlns:p14="http://schemas.microsoft.com/office/powerpoint/2010/main" val="753002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91">
            <a:extLst>
              <a:ext uri="{FF2B5EF4-FFF2-40B4-BE49-F238E27FC236}">
                <a16:creationId xmlns:a16="http://schemas.microsoft.com/office/drawing/2014/main" id="{44A2FE75-8784-4701-9521-8E6A9BE88D07}"/>
              </a:ext>
            </a:extLst>
          </p:cNvPr>
          <p:cNvSpPr txBox="1">
            <a:spLocks noChangeArrowheads="1"/>
          </p:cNvSpPr>
          <p:nvPr/>
        </p:nvSpPr>
        <p:spPr bwMode="auto">
          <a:xfrm>
            <a:off x="156098" y="52341"/>
            <a:ext cx="6629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800">
                <a:solidFill>
                  <a:srgbClr val="003399"/>
                </a:solidFill>
                <a:latin typeface="Constantia" panose="02030602050306030303" pitchFamily="18" charset="0"/>
              </a:rPr>
              <a:t>List of Russell Group of UK Universities</a:t>
            </a:r>
            <a:endParaRPr lang="en-US" altLang="en-US" sz="2800">
              <a:solidFill>
                <a:srgbClr val="003399"/>
              </a:solidFill>
              <a:latin typeface="Constantia" panose="02030602050306030303" pitchFamily="18" charset="0"/>
            </a:endParaRPr>
          </a:p>
        </p:txBody>
      </p:sp>
      <p:sp>
        <p:nvSpPr>
          <p:cNvPr id="2" name="Rectangle 1">
            <a:extLst>
              <a:ext uri="{FF2B5EF4-FFF2-40B4-BE49-F238E27FC236}">
                <a16:creationId xmlns:a16="http://schemas.microsoft.com/office/drawing/2014/main" id="{A9C06729-F44C-4550-8E78-F84308B97305}"/>
              </a:ext>
            </a:extLst>
          </p:cNvPr>
          <p:cNvSpPr/>
          <p:nvPr/>
        </p:nvSpPr>
        <p:spPr>
          <a:xfrm>
            <a:off x="429912" y="843813"/>
            <a:ext cx="3867619" cy="4955203"/>
          </a:xfrm>
          <a:prstGeom prst="rect">
            <a:avLst/>
          </a:prstGeom>
        </p:spPr>
        <p:txBody>
          <a:bodyPr wrap="square">
            <a:spAutoFit/>
          </a:bodyPr>
          <a:lstStyle/>
          <a:p>
            <a:pPr marL="342900" indent="-342900">
              <a:buFont typeface="+mj-lt"/>
              <a:buAutoNum type="arabicPeriod"/>
            </a:pPr>
            <a:r>
              <a:rPr lang="en-US" u="sng">
                <a:latin typeface="Cambria Math" panose="02040503050406030204" pitchFamily="18" charset="0"/>
                <a:ea typeface="Cambria Math" panose="02040503050406030204" pitchFamily="18" charset="0"/>
                <a:cs typeface="Calibri" panose="020F0502020204030204" pitchFamily="34" charset="0"/>
                <a:hlinkClick r:id="rId2" tooltip="read about the University of Birmingham">
                  <a:extLst>
                    <a:ext uri="{A12FA001-AC4F-418D-AE19-62706E023703}">
                      <ahyp:hlinkClr xmlns:ahyp="http://schemas.microsoft.com/office/drawing/2018/hyperlinkcolor" val="tx"/>
                    </a:ext>
                  </a:extLst>
                </a:hlinkClick>
              </a:rPr>
              <a:t>University of Birmingham</a:t>
            </a:r>
            <a:endParaRPr lang="en-US" u="sng">
              <a:latin typeface="Cambria Math" panose="02040503050406030204" pitchFamily="18" charset="0"/>
              <a:ea typeface="Cambria Math" panose="02040503050406030204" pitchFamily="18" charset="0"/>
              <a:cs typeface="Calibri" panose="020F0502020204030204" pitchFamily="34" charset="0"/>
            </a:endParaRPr>
          </a:p>
          <a:p>
            <a:pPr marL="342900" indent="-342900">
              <a:buFont typeface="+mj-lt"/>
              <a:buAutoNum type="arabicPeriod"/>
            </a:pPr>
            <a:r>
              <a:rPr lang="en-US" u="sng">
                <a:latin typeface="Cambria Math" panose="02040503050406030204" pitchFamily="18" charset="0"/>
                <a:ea typeface="Cambria Math" panose="02040503050406030204" pitchFamily="18" charset="0"/>
                <a:cs typeface="Calibri" panose="020F0502020204030204" pitchFamily="34" charset="0"/>
                <a:hlinkClick r:id="rId3" tooltip="read about the University of Bristol">
                  <a:extLst>
                    <a:ext uri="{A12FA001-AC4F-418D-AE19-62706E023703}">
                      <ahyp:hlinkClr xmlns:ahyp="http://schemas.microsoft.com/office/drawing/2018/hyperlinkcolor" val="tx"/>
                    </a:ext>
                  </a:extLst>
                </a:hlinkClick>
              </a:rPr>
              <a:t>University of Bristol</a:t>
            </a:r>
            <a:endParaRPr lang="en-US" u="sng">
              <a:latin typeface="Cambria Math" panose="02040503050406030204" pitchFamily="18" charset="0"/>
              <a:ea typeface="Cambria Math" panose="02040503050406030204" pitchFamily="18" charset="0"/>
              <a:cs typeface="Calibri" panose="020F0502020204030204" pitchFamily="34" charset="0"/>
            </a:endParaRPr>
          </a:p>
          <a:p>
            <a:pPr marL="342900" indent="-342900">
              <a:buFont typeface="+mj-lt"/>
              <a:buAutoNum type="arabicPeriod"/>
            </a:pPr>
            <a:r>
              <a:rPr lang="en-US" u="sng">
                <a:latin typeface="Cambria Math" panose="02040503050406030204" pitchFamily="18" charset="0"/>
                <a:ea typeface="Cambria Math" panose="02040503050406030204" pitchFamily="18" charset="0"/>
                <a:cs typeface="Calibri" panose="020F0502020204030204" pitchFamily="34" charset="0"/>
                <a:hlinkClick r:id="rId4" tooltip="read about the University of Cambridge">
                  <a:extLst>
                    <a:ext uri="{A12FA001-AC4F-418D-AE19-62706E023703}">
                      <ahyp:hlinkClr xmlns:ahyp="http://schemas.microsoft.com/office/drawing/2018/hyperlinkcolor" val="tx"/>
                    </a:ext>
                  </a:extLst>
                </a:hlinkClick>
              </a:rPr>
              <a:t>University of Cambridge</a:t>
            </a:r>
            <a:endParaRPr lang="en-US" u="sng">
              <a:latin typeface="Cambria Math" panose="02040503050406030204" pitchFamily="18" charset="0"/>
              <a:ea typeface="Cambria Math" panose="02040503050406030204" pitchFamily="18" charset="0"/>
              <a:cs typeface="Calibri" panose="020F0502020204030204" pitchFamily="34" charset="0"/>
            </a:endParaRPr>
          </a:p>
          <a:p>
            <a:pPr marL="342900" indent="-342900">
              <a:buFont typeface="+mj-lt"/>
              <a:buAutoNum type="arabicPeriod"/>
            </a:pPr>
            <a:r>
              <a:rPr lang="en-US" u="sng">
                <a:latin typeface="Cambria Math" panose="02040503050406030204" pitchFamily="18" charset="0"/>
                <a:ea typeface="Cambria Math" panose="02040503050406030204" pitchFamily="18" charset="0"/>
                <a:cs typeface="Calibri" panose="020F0502020204030204" pitchFamily="34" charset="0"/>
                <a:hlinkClick r:id="rId5" tooltip="read about the University of Cardiff">
                  <a:extLst>
                    <a:ext uri="{A12FA001-AC4F-418D-AE19-62706E023703}">
                      <ahyp:hlinkClr xmlns:ahyp="http://schemas.microsoft.com/office/drawing/2018/hyperlinkcolor" val="tx"/>
                    </a:ext>
                  </a:extLst>
                </a:hlinkClick>
              </a:rPr>
              <a:t>Cardiff University</a:t>
            </a:r>
            <a:endParaRPr lang="en-US" u="sng">
              <a:latin typeface="Cambria Math" panose="02040503050406030204" pitchFamily="18" charset="0"/>
              <a:ea typeface="Cambria Math" panose="02040503050406030204" pitchFamily="18" charset="0"/>
              <a:cs typeface="Calibri" panose="020F0502020204030204" pitchFamily="34" charset="0"/>
            </a:endParaRPr>
          </a:p>
          <a:p>
            <a:pPr marL="342900" indent="-342900">
              <a:buFont typeface="+mj-lt"/>
              <a:buAutoNum type="arabicPeriod"/>
            </a:pPr>
            <a:r>
              <a:rPr lang="en-US">
                <a:latin typeface="Cambria Math" panose="02040503050406030204" pitchFamily="18" charset="0"/>
                <a:ea typeface="Cambria Math" panose="02040503050406030204" pitchFamily="18" charset="0"/>
                <a:cs typeface="Calibri" panose="020F0502020204030204" pitchFamily="34" charset="0"/>
                <a:hlinkClick r:id="rId6" tooltip="read about Durham University ">
                  <a:extLst>
                    <a:ext uri="{A12FA001-AC4F-418D-AE19-62706E023703}">
                      <ahyp:hlinkClr xmlns:ahyp="http://schemas.microsoft.com/office/drawing/2018/hyperlinkcolor" val="tx"/>
                    </a:ext>
                  </a:extLst>
                </a:hlinkClick>
              </a:rPr>
              <a:t>Durham University</a:t>
            </a:r>
            <a:endParaRPr lang="en-US">
              <a:latin typeface="Cambria Math" panose="02040503050406030204" pitchFamily="18" charset="0"/>
              <a:ea typeface="Cambria Math" panose="02040503050406030204" pitchFamily="18" charset="0"/>
              <a:cs typeface="Calibri" panose="020F0502020204030204" pitchFamily="34" charset="0"/>
            </a:endParaRPr>
          </a:p>
          <a:p>
            <a:pPr marL="342900" indent="-342900">
              <a:buFont typeface="+mj-lt"/>
              <a:buAutoNum type="arabicPeriod"/>
            </a:pPr>
            <a:r>
              <a:rPr lang="en-US">
                <a:latin typeface="Cambria Math" panose="02040503050406030204" pitchFamily="18" charset="0"/>
                <a:ea typeface="Cambria Math" panose="02040503050406030204" pitchFamily="18" charset="0"/>
                <a:cs typeface="Calibri" panose="020F0502020204030204" pitchFamily="34" charset="0"/>
                <a:hlinkClick r:id="rId7" tooltip="read about the University of Edinburgh">
                  <a:extLst>
                    <a:ext uri="{A12FA001-AC4F-418D-AE19-62706E023703}">
                      <ahyp:hlinkClr xmlns:ahyp="http://schemas.microsoft.com/office/drawing/2018/hyperlinkcolor" val="tx"/>
                    </a:ext>
                  </a:extLst>
                </a:hlinkClick>
              </a:rPr>
              <a:t>University of Edinburgh</a:t>
            </a:r>
            <a:endParaRPr lang="en-US">
              <a:latin typeface="Cambria Math" panose="02040503050406030204" pitchFamily="18" charset="0"/>
              <a:ea typeface="Cambria Math" panose="02040503050406030204" pitchFamily="18" charset="0"/>
              <a:cs typeface="Calibri" panose="020F0502020204030204" pitchFamily="34" charset="0"/>
            </a:endParaRPr>
          </a:p>
          <a:p>
            <a:pPr marL="342900" indent="-342900">
              <a:buFont typeface="+mj-lt"/>
              <a:buAutoNum type="arabicPeriod"/>
            </a:pPr>
            <a:r>
              <a:rPr lang="en-US">
                <a:latin typeface="Cambria Math" panose="02040503050406030204" pitchFamily="18" charset="0"/>
                <a:ea typeface="Cambria Math" panose="02040503050406030204" pitchFamily="18" charset="0"/>
                <a:cs typeface="Calibri" panose="020F0502020204030204" pitchFamily="34" charset="0"/>
                <a:hlinkClick r:id="rId8" tooltip="read about the University of Exeter">
                  <a:extLst>
                    <a:ext uri="{A12FA001-AC4F-418D-AE19-62706E023703}">
                      <ahyp:hlinkClr xmlns:ahyp="http://schemas.microsoft.com/office/drawing/2018/hyperlinkcolor" val="tx"/>
                    </a:ext>
                  </a:extLst>
                </a:hlinkClick>
              </a:rPr>
              <a:t>University of Exeter</a:t>
            </a:r>
            <a:endParaRPr lang="en-US">
              <a:latin typeface="Cambria Math" panose="02040503050406030204" pitchFamily="18" charset="0"/>
              <a:ea typeface="Cambria Math" panose="02040503050406030204" pitchFamily="18" charset="0"/>
              <a:cs typeface="Calibri" panose="020F0502020204030204" pitchFamily="34" charset="0"/>
            </a:endParaRPr>
          </a:p>
          <a:p>
            <a:pPr marL="342900" indent="-342900">
              <a:buFont typeface="+mj-lt"/>
              <a:buAutoNum type="arabicPeriod"/>
            </a:pPr>
            <a:r>
              <a:rPr lang="en-US">
                <a:latin typeface="Cambria Math" panose="02040503050406030204" pitchFamily="18" charset="0"/>
                <a:ea typeface="Cambria Math" panose="02040503050406030204" pitchFamily="18" charset="0"/>
                <a:cs typeface="Calibri" panose="020F0502020204030204" pitchFamily="34" charset="0"/>
                <a:hlinkClick r:id="rId9" tooltip="read about the University of Glasgow">
                  <a:extLst>
                    <a:ext uri="{A12FA001-AC4F-418D-AE19-62706E023703}">
                      <ahyp:hlinkClr xmlns:ahyp="http://schemas.microsoft.com/office/drawing/2018/hyperlinkcolor" val="tx"/>
                    </a:ext>
                  </a:extLst>
                </a:hlinkClick>
              </a:rPr>
              <a:t>University of Glasgow</a:t>
            </a:r>
            <a:endParaRPr lang="en-US">
              <a:latin typeface="Cambria Math" panose="02040503050406030204" pitchFamily="18" charset="0"/>
              <a:ea typeface="Cambria Math" panose="02040503050406030204" pitchFamily="18" charset="0"/>
              <a:cs typeface="Calibri" panose="020F0502020204030204" pitchFamily="34" charset="0"/>
            </a:endParaRPr>
          </a:p>
          <a:p>
            <a:pPr marL="342900" indent="-342900">
              <a:buFont typeface="+mj-lt"/>
              <a:buAutoNum type="arabicPeriod"/>
            </a:pPr>
            <a:r>
              <a:rPr lang="en-US">
                <a:latin typeface="Cambria Math" panose="02040503050406030204" pitchFamily="18" charset="0"/>
                <a:ea typeface="Cambria Math" panose="02040503050406030204" pitchFamily="18" charset="0"/>
                <a:cs typeface="Calibri" panose="020F0502020204030204" pitchFamily="34" charset="0"/>
                <a:hlinkClick r:id="rId10" tooltip="read about Imperial College London">
                  <a:extLst>
                    <a:ext uri="{A12FA001-AC4F-418D-AE19-62706E023703}">
                      <ahyp:hlinkClr xmlns:ahyp="http://schemas.microsoft.com/office/drawing/2018/hyperlinkcolor" val="tx"/>
                    </a:ext>
                  </a:extLst>
                </a:hlinkClick>
              </a:rPr>
              <a:t>Imperial College London</a:t>
            </a:r>
            <a:endParaRPr lang="en-US">
              <a:latin typeface="Cambria Math" panose="02040503050406030204" pitchFamily="18" charset="0"/>
              <a:ea typeface="Cambria Math" panose="02040503050406030204" pitchFamily="18" charset="0"/>
              <a:cs typeface="Calibri" panose="020F0502020204030204" pitchFamily="34" charset="0"/>
            </a:endParaRPr>
          </a:p>
          <a:p>
            <a:pPr marL="342900" indent="-342900">
              <a:buFont typeface="+mj-lt"/>
              <a:buAutoNum type="arabicPeriod"/>
            </a:pPr>
            <a:r>
              <a:rPr lang="en-US">
                <a:latin typeface="Cambria Math" panose="02040503050406030204" pitchFamily="18" charset="0"/>
                <a:ea typeface="Cambria Math" panose="02040503050406030204" pitchFamily="18" charset="0"/>
                <a:cs typeface="Calibri" panose="020F0502020204030204" pitchFamily="34" charset="0"/>
                <a:hlinkClick r:id="rId11" tooltip="read about King's College London">
                  <a:extLst>
                    <a:ext uri="{A12FA001-AC4F-418D-AE19-62706E023703}">
                      <ahyp:hlinkClr xmlns:ahyp="http://schemas.microsoft.com/office/drawing/2018/hyperlinkcolor" val="tx"/>
                    </a:ext>
                  </a:extLst>
                </a:hlinkClick>
              </a:rPr>
              <a:t>King's College London</a:t>
            </a:r>
            <a:endParaRPr lang="en-US">
              <a:latin typeface="Cambria Math" panose="02040503050406030204" pitchFamily="18" charset="0"/>
              <a:ea typeface="Cambria Math" panose="02040503050406030204" pitchFamily="18" charset="0"/>
              <a:cs typeface="Calibri" panose="020F0502020204030204" pitchFamily="34" charset="0"/>
            </a:endParaRPr>
          </a:p>
          <a:p>
            <a:pPr marL="342900" indent="-342900">
              <a:buFont typeface="+mj-lt"/>
              <a:buAutoNum type="arabicPeriod"/>
            </a:pPr>
            <a:r>
              <a:rPr lang="en-US">
                <a:latin typeface="Cambria Math" panose="02040503050406030204" pitchFamily="18" charset="0"/>
                <a:ea typeface="Cambria Math" panose="02040503050406030204" pitchFamily="18" charset="0"/>
                <a:cs typeface="Calibri" panose="020F0502020204030204" pitchFamily="34" charset="0"/>
                <a:hlinkClick r:id="rId12" tooltip="read about the University of Leeds">
                  <a:extLst>
                    <a:ext uri="{A12FA001-AC4F-418D-AE19-62706E023703}">
                      <ahyp:hlinkClr xmlns:ahyp="http://schemas.microsoft.com/office/drawing/2018/hyperlinkcolor" val="tx"/>
                    </a:ext>
                  </a:extLst>
                </a:hlinkClick>
              </a:rPr>
              <a:t>University of Leeds</a:t>
            </a:r>
            <a:endParaRPr lang="en-US">
              <a:latin typeface="Cambria Math" panose="02040503050406030204" pitchFamily="18" charset="0"/>
              <a:ea typeface="Cambria Math" panose="02040503050406030204" pitchFamily="18" charset="0"/>
              <a:cs typeface="Calibri" panose="020F0502020204030204" pitchFamily="34" charset="0"/>
            </a:endParaRPr>
          </a:p>
          <a:p>
            <a:pPr marL="342900" indent="-342900">
              <a:buFont typeface="+mj-lt"/>
              <a:buAutoNum type="arabicPeriod"/>
            </a:pPr>
            <a:r>
              <a:rPr lang="en-US">
                <a:latin typeface="Cambria Math" panose="02040503050406030204" pitchFamily="18" charset="0"/>
                <a:ea typeface="Cambria Math" panose="02040503050406030204" pitchFamily="18" charset="0"/>
                <a:cs typeface="Calibri" panose="020F0502020204030204" pitchFamily="34" charset="0"/>
                <a:hlinkClick r:id="rId13" tooltip="read about the University of Liverpool">
                  <a:extLst>
                    <a:ext uri="{A12FA001-AC4F-418D-AE19-62706E023703}">
                      <ahyp:hlinkClr xmlns:ahyp="http://schemas.microsoft.com/office/drawing/2018/hyperlinkcolor" val="tx"/>
                    </a:ext>
                  </a:extLst>
                </a:hlinkClick>
              </a:rPr>
              <a:t>University of Liverpool</a:t>
            </a:r>
            <a:endParaRPr lang="en-US">
              <a:latin typeface="Cambria Math" panose="02040503050406030204" pitchFamily="18" charset="0"/>
              <a:ea typeface="Cambria Math" panose="02040503050406030204" pitchFamily="18" charset="0"/>
              <a:cs typeface="Calibri" panose="020F0502020204030204" pitchFamily="34" charset="0"/>
            </a:endParaRPr>
          </a:p>
          <a:p>
            <a:br>
              <a:rPr lang="en-US" sz="1400">
                <a:latin typeface="Calibri" panose="020F0502020204030204" pitchFamily="34" charset="0"/>
                <a:cs typeface="Calibri" panose="020F0502020204030204" pitchFamily="34" charset="0"/>
              </a:rPr>
            </a:br>
            <a:endParaRPr lang="en-US" sz="140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40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2000">
              <a:latin typeface="Calibri" panose="020F0502020204030204" pitchFamily="34" charset="0"/>
              <a:cs typeface="Calibri" panose="020F0502020204030204" pitchFamily="34" charset="0"/>
            </a:endParaRPr>
          </a:p>
          <a:p>
            <a:endParaRPr lang="en-US" sz="2000">
              <a:latin typeface="Calibri" panose="020F0502020204030204" pitchFamily="34" charset="0"/>
              <a:cs typeface="Calibri" panose="020F0502020204030204" pitchFamily="34" charset="0"/>
            </a:endParaRPr>
          </a:p>
          <a:p>
            <a:endParaRPr lang="en-US"/>
          </a:p>
        </p:txBody>
      </p:sp>
      <p:sp>
        <p:nvSpPr>
          <p:cNvPr id="5" name="Line 395">
            <a:extLst>
              <a:ext uri="{FF2B5EF4-FFF2-40B4-BE49-F238E27FC236}">
                <a16:creationId xmlns:a16="http://schemas.microsoft.com/office/drawing/2014/main" id="{970ACD56-4CAA-471D-9599-0032D43178D0}"/>
              </a:ext>
            </a:extLst>
          </p:cNvPr>
          <p:cNvSpPr>
            <a:spLocks noChangeShapeType="1"/>
          </p:cNvSpPr>
          <p:nvPr/>
        </p:nvSpPr>
        <p:spPr bwMode="auto">
          <a:xfrm>
            <a:off x="0" y="673215"/>
            <a:ext cx="9906000" cy="0"/>
          </a:xfrm>
          <a:prstGeom prst="line">
            <a:avLst/>
          </a:prstGeom>
          <a:noFill/>
          <a:ln w="762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TextBox 7">
            <a:extLst>
              <a:ext uri="{FF2B5EF4-FFF2-40B4-BE49-F238E27FC236}">
                <a16:creationId xmlns:a16="http://schemas.microsoft.com/office/drawing/2014/main" id="{77102CB5-1231-409C-9799-763685751762}"/>
              </a:ext>
            </a:extLst>
          </p:cNvPr>
          <p:cNvSpPr txBox="1"/>
          <p:nvPr/>
        </p:nvSpPr>
        <p:spPr>
          <a:xfrm>
            <a:off x="4430696" y="843813"/>
            <a:ext cx="4975934" cy="3693319"/>
          </a:xfrm>
          <a:prstGeom prst="rect">
            <a:avLst/>
          </a:prstGeom>
          <a:noFill/>
        </p:spPr>
        <p:txBody>
          <a:bodyPr wrap="square">
            <a:spAutoFit/>
          </a:bodyPr>
          <a:lstStyle/>
          <a:p>
            <a:pPr marL="342900" indent="-342900">
              <a:buFont typeface="+mj-lt"/>
              <a:buAutoNum type="arabicPeriod" startAt="13"/>
            </a:pPr>
            <a:r>
              <a:rPr lang="en-US" sz="1800">
                <a:latin typeface="Cambria Math" panose="02040503050406030204" pitchFamily="18" charset="0"/>
                <a:ea typeface="Cambria Math" panose="02040503050406030204" pitchFamily="18" charset="0"/>
                <a:cs typeface="Calibri" panose="020F0502020204030204" pitchFamily="34" charset="0"/>
                <a:hlinkClick r:id="rId14" tooltip="read about LSE">
                  <a:extLst>
                    <a:ext uri="{A12FA001-AC4F-418D-AE19-62706E023703}">
                      <ahyp:hlinkClr xmlns:ahyp="http://schemas.microsoft.com/office/drawing/2018/hyperlinkcolor" val="tx"/>
                    </a:ext>
                  </a:extLst>
                </a:hlinkClick>
              </a:rPr>
              <a:t>LSE </a:t>
            </a:r>
            <a:r>
              <a:rPr lang="en-US">
                <a:latin typeface="Cambria Math" panose="02040503050406030204" pitchFamily="18" charset="0"/>
                <a:ea typeface="Cambria Math" panose="02040503050406030204" pitchFamily="18" charset="0"/>
                <a:cs typeface="Calibri" panose="020F0502020204030204" pitchFamily="34" charset="0"/>
                <a:hlinkClick r:id="rId14" tooltip="read about LSE">
                  <a:extLst>
                    <a:ext uri="{A12FA001-AC4F-418D-AE19-62706E023703}">
                      <ahyp:hlinkClr xmlns:ahyp="http://schemas.microsoft.com/office/drawing/2018/hyperlinkcolor" val="tx"/>
                    </a:ext>
                  </a:extLst>
                </a:hlinkClick>
              </a:rPr>
              <a:t>(London School of Economics &amp; Political Science)</a:t>
            </a:r>
            <a:endParaRPr lang="en-US">
              <a:latin typeface="Cambria Math" panose="02040503050406030204" pitchFamily="18" charset="0"/>
              <a:ea typeface="Cambria Math" panose="02040503050406030204" pitchFamily="18" charset="0"/>
              <a:cs typeface="Calibri" panose="020F0502020204030204" pitchFamily="34" charset="0"/>
            </a:endParaRPr>
          </a:p>
          <a:p>
            <a:pPr marL="342900" indent="-342900">
              <a:buFont typeface="+mj-lt"/>
              <a:buAutoNum type="arabicPeriod" startAt="13"/>
            </a:pPr>
            <a:r>
              <a:rPr lang="en-US" sz="1800">
                <a:latin typeface="Cambria Math" panose="02040503050406030204" pitchFamily="18" charset="0"/>
                <a:ea typeface="Cambria Math" panose="02040503050406030204" pitchFamily="18" charset="0"/>
                <a:cs typeface="Calibri" panose="020F0502020204030204" pitchFamily="34" charset="0"/>
                <a:hlinkClick r:id="rId15" tooltip="read about the University of Manchester">
                  <a:extLst>
                    <a:ext uri="{A12FA001-AC4F-418D-AE19-62706E023703}">
                      <ahyp:hlinkClr xmlns:ahyp="http://schemas.microsoft.com/office/drawing/2018/hyperlinkcolor" val="tx"/>
                    </a:ext>
                  </a:extLst>
                </a:hlinkClick>
              </a:rPr>
              <a:t>University of Manchester</a:t>
            </a:r>
            <a:endParaRPr lang="en-US" sz="1800">
              <a:latin typeface="Cambria Math" panose="02040503050406030204" pitchFamily="18" charset="0"/>
              <a:ea typeface="Cambria Math" panose="02040503050406030204" pitchFamily="18" charset="0"/>
              <a:cs typeface="Calibri" panose="020F0502020204030204" pitchFamily="34" charset="0"/>
            </a:endParaRPr>
          </a:p>
          <a:p>
            <a:pPr marL="342900" indent="-342900">
              <a:buFont typeface="+mj-lt"/>
              <a:buAutoNum type="arabicPeriod" startAt="13"/>
            </a:pPr>
            <a:r>
              <a:rPr lang="en-US" sz="1800">
                <a:latin typeface="Cambria Math" panose="02040503050406030204" pitchFamily="18" charset="0"/>
                <a:ea typeface="Cambria Math" panose="02040503050406030204" pitchFamily="18" charset="0"/>
                <a:cs typeface="Calibri" panose="020F0502020204030204" pitchFamily="34" charset="0"/>
                <a:hlinkClick r:id="rId16" tooltip="read about Newcastle University">
                  <a:extLst>
                    <a:ext uri="{A12FA001-AC4F-418D-AE19-62706E023703}">
                      <ahyp:hlinkClr xmlns:ahyp="http://schemas.microsoft.com/office/drawing/2018/hyperlinkcolor" val="tx"/>
                    </a:ext>
                  </a:extLst>
                </a:hlinkClick>
              </a:rPr>
              <a:t>Newcastle University</a:t>
            </a:r>
            <a:endParaRPr lang="en-US" sz="1800">
              <a:latin typeface="Cambria Math" panose="02040503050406030204" pitchFamily="18" charset="0"/>
              <a:ea typeface="Cambria Math" panose="02040503050406030204" pitchFamily="18" charset="0"/>
              <a:cs typeface="Calibri" panose="020F0502020204030204" pitchFamily="34" charset="0"/>
            </a:endParaRPr>
          </a:p>
          <a:p>
            <a:pPr marL="342900" indent="-342900">
              <a:buFont typeface="+mj-lt"/>
              <a:buAutoNum type="arabicPeriod" startAt="13"/>
            </a:pPr>
            <a:r>
              <a:rPr lang="en-US" sz="1800">
                <a:latin typeface="Cambria Math" panose="02040503050406030204" pitchFamily="18" charset="0"/>
                <a:ea typeface="Cambria Math" panose="02040503050406030204" pitchFamily="18" charset="0"/>
                <a:cs typeface="Calibri" panose="020F0502020204030204" pitchFamily="34" charset="0"/>
                <a:hlinkClick r:id="rId17" tooltip="read about the University of Nottingham">
                  <a:extLst>
                    <a:ext uri="{A12FA001-AC4F-418D-AE19-62706E023703}">
                      <ahyp:hlinkClr xmlns:ahyp="http://schemas.microsoft.com/office/drawing/2018/hyperlinkcolor" val="tx"/>
                    </a:ext>
                  </a:extLst>
                </a:hlinkClick>
              </a:rPr>
              <a:t>University of Nottingham</a:t>
            </a:r>
            <a:endParaRPr lang="en-US" sz="1800">
              <a:latin typeface="Cambria Math" panose="02040503050406030204" pitchFamily="18" charset="0"/>
              <a:ea typeface="Cambria Math" panose="02040503050406030204" pitchFamily="18" charset="0"/>
              <a:cs typeface="Calibri" panose="020F0502020204030204" pitchFamily="34" charset="0"/>
            </a:endParaRPr>
          </a:p>
          <a:p>
            <a:pPr marL="342900" indent="-342900">
              <a:buFont typeface="+mj-lt"/>
              <a:buAutoNum type="arabicPeriod" startAt="13"/>
            </a:pPr>
            <a:r>
              <a:rPr lang="en-US" sz="1800">
                <a:latin typeface="Cambria Math" panose="02040503050406030204" pitchFamily="18" charset="0"/>
                <a:ea typeface="Cambria Math" panose="02040503050406030204" pitchFamily="18" charset="0"/>
                <a:cs typeface="Calibri" panose="020F0502020204030204" pitchFamily="34" charset="0"/>
                <a:hlinkClick r:id="rId18" tooltip="read about the University of Oxford">
                  <a:extLst>
                    <a:ext uri="{A12FA001-AC4F-418D-AE19-62706E023703}">
                      <ahyp:hlinkClr xmlns:ahyp="http://schemas.microsoft.com/office/drawing/2018/hyperlinkcolor" val="tx"/>
                    </a:ext>
                  </a:extLst>
                </a:hlinkClick>
              </a:rPr>
              <a:t>University of Oxford</a:t>
            </a:r>
            <a:endParaRPr lang="en-US" sz="1800">
              <a:latin typeface="Cambria Math" panose="02040503050406030204" pitchFamily="18" charset="0"/>
              <a:ea typeface="Cambria Math" panose="02040503050406030204" pitchFamily="18" charset="0"/>
              <a:cs typeface="Calibri" panose="020F0502020204030204" pitchFamily="34" charset="0"/>
            </a:endParaRPr>
          </a:p>
          <a:p>
            <a:pPr marL="342900" indent="-342900">
              <a:buFont typeface="+mj-lt"/>
              <a:buAutoNum type="arabicPeriod" startAt="13"/>
            </a:pPr>
            <a:r>
              <a:rPr lang="en-US" sz="1800">
                <a:latin typeface="Cambria Math" panose="02040503050406030204" pitchFamily="18" charset="0"/>
                <a:ea typeface="Cambria Math" panose="02040503050406030204" pitchFamily="18" charset="0"/>
                <a:cs typeface="Calibri" panose="020F0502020204030204" pitchFamily="34" charset="0"/>
                <a:hlinkClick r:id="rId19" tooltip="read about Queen Mary University of London">
                  <a:extLst>
                    <a:ext uri="{A12FA001-AC4F-418D-AE19-62706E023703}">
                      <ahyp:hlinkClr xmlns:ahyp="http://schemas.microsoft.com/office/drawing/2018/hyperlinkcolor" val="tx"/>
                    </a:ext>
                  </a:extLst>
                </a:hlinkClick>
              </a:rPr>
              <a:t>Queen Mary University of London</a:t>
            </a:r>
            <a:endParaRPr lang="en-US" sz="1800">
              <a:latin typeface="Cambria Math" panose="02040503050406030204" pitchFamily="18" charset="0"/>
              <a:ea typeface="Cambria Math" panose="02040503050406030204" pitchFamily="18" charset="0"/>
              <a:cs typeface="Calibri" panose="020F0502020204030204" pitchFamily="34" charset="0"/>
            </a:endParaRPr>
          </a:p>
          <a:p>
            <a:pPr marL="342900" indent="-342900">
              <a:buFont typeface="+mj-lt"/>
              <a:buAutoNum type="arabicPeriod" startAt="13"/>
            </a:pPr>
            <a:r>
              <a:rPr lang="en-US" sz="1800">
                <a:latin typeface="Cambria Math" panose="02040503050406030204" pitchFamily="18" charset="0"/>
                <a:ea typeface="Cambria Math" panose="02040503050406030204" pitchFamily="18" charset="0"/>
                <a:cs typeface="Calibri" panose="020F0502020204030204" pitchFamily="34" charset="0"/>
                <a:hlinkClick r:id="rId20" tooltip="read about Queen's University Belfast">
                  <a:extLst>
                    <a:ext uri="{A12FA001-AC4F-418D-AE19-62706E023703}">
                      <ahyp:hlinkClr xmlns:ahyp="http://schemas.microsoft.com/office/drawing/2018/hyperlinkcolor" val="tx"/>
                    </a:ext>
                  </a:extLst>
                </a:hlinkClick>
              </a:rPr>
              <a:t>Queen's University Belfast</a:t>
            </a:r>
            <a:endParaRPr lang="en-US" sz="1800">
              <a:latin typeface="Cambria Math" panose="02040503050406030204" pitchFamily="18" charset="0"/>
              <a:ea typeface="Cambria Math" panose="02040503050406030204" pitchFamily="18" charset="0"/>
              <a:cs typeface="Calibri" panose="020F0502020204030204" pitchFamily="34" charset="0"/>
            </a:endParaRPr>
          </a:p>
          <a:p>
            <a:pPr marL="342900" indent="-342900">
              <a:buFont typeface="+mj-lt"/>
              <a:buAutoNum type="arabicPeriod" startAt="13"/>
            </a:pPr>
            <a:r>
              <a:rPr lang="en-US" sz="1800">
                <a:latin typeface="Cambria Math" panose="02040503050406030204" pitchFamily="18" charset="0"/>
                <a:ea typeface="Cambria Math" panose="02040503050406030204" pitchFamily="18" charset="0"/>
                <a:cs typeface="Calibri" panose="020F0502020204030204" pitchFamily="34" charset="0"/>
                <a:hlinkClick r:id="rId21" tooltip="read about the University of Sheffield">
                  <a:extLst>
                    <a:ext uri="{A12FA001-AC4F-418D-AE19-62706E023703}">
                      <ahyp:hlinkClr xmlns:ahyp="http://schemas.microsoft.com/office/drawing/2018/hyperlinkcolor" val="tx"/>
                    </a:ext>
                  </a:extLst>
                </a:hlinkClick>
              </a:rPr>
              <a:t>University of Sheffield</a:t>
            </a:r>
            <a:endParaRPr lang="en-US" sz="1800">
              <a:latin typeface="Cambria Math" panose="02040503050406030204" pitchFamily="18" charset="0"/>
              <a:ea typeface="Cambria Math" panose="02040503050406030204" pitchFamily="18" charset="0"/>
              <a:cs typeface="Calibri" panose="020F0502020204030204" pitchFamily="34" charset="0"/>
            </a:endParaRPr>
          </a:p>
          <a:p>
            <a:pPr marL="342900" indent="-342900">
              <a:buFont typeface="+mj-lt"/>
              <a:buAutoNum type="arabicPeriod" startAt="13"/>
            </a:pPr>
            <a:r>
              <a:rPr lang="en-US" sz="1800">
                <a:latin typeface="Cambria Math" panose="02040503050406030204" pitchFamily="18" charset="0"/>
                <a:ea typeface="Cambria Math" panose="02040503050406030204" pitchFamily="18" charset="0"/>
                <a:cs typeface="Calibri" panose="020F0502020204030204" pitchFamily="34" charset="0"/>
                <a:hlinkClick r:id="rId22" tooltip="read about the University of Southampton">
                  <a:extLst>
                    <a:ext uri="{A12FA001-AC4F-418D-AE19-62706E023703}">
                      <ahyp:hlinkClr xmlns:ahyp="http://schemas.microsoft.com/office/drawing/2018/hyperlinkcolor" val="tx"/>
                    </a:ext>
                  </a:extLst>
                </a:hlinkClick>
              </a:rPr>
              <a:t>University of Southampton</a:t>
            </a:r>
            <a:endParaRPr lang="en-US" sz="1800">
              <a:latin typeface="Cambria Math" panose="02040503050406030204" pitchFamily="18" charset="0"/>
              <a:ea typeface="Cambria Math" panose="02040503050406030204" pitchFamily="18" charset="0"/>
              <a:cs typeface="Calibri" panose="020F0502020204030204" pitchFamily="34" charset="0"/>
            </a:endParaRPr>
          </a:p>
          <a:p>
            <a:pPr marL="342900" indent="-342900">
              <a:buFont typeface="+mj-lt"/>
              <a:buAutoNum type="arabicPeriod" startAt="13"/>
            </a:pPr>
            <a:r>
              <a:rPr lang="en-US" sz="1800">
                <a:latin typeface="Cambria Math" panose="02040503050406030204" pitchFamily="18" charset="0"/>
                <a:ea typeface="Cambria Math" panose="02040503050406030204" pitchFamily="18" charset="0"/>
                <a:cs typeface="Calibri" panose="020F0502020204030204" pitchFamily="34" charset="0"/>
                <a:hlinkClick r:id="rId23" tooltip="read about UCL">
                  <a:extLst>
                    <a:ext uri="{A12FA001-AC4F-418D-AE19-62706E023703}">
                      <ahyp:hlinkClr xmlns:ahyp="http://schemas.microsoft.com/office/drawing/2018/hyperlinkcolor" val="tx"/>
                    </a:ext>
                  </a:extLst>
                </a:hlinkClick>
              </a:rPr>
              <a:t>UCL (University College London)</a:t>
            </a:r>
            <a:endParaRPr lang="en-US" sz="1800">
              <a:latin typeface="Cambria Math" panose="02040503050406030204" pitchFamily="18" charset="0"/>
              <a:ea typeface="Cambria Math" panose="02040503050406030204" pitchFamily="18" charset="0"/>
              <a:cs typeface="Calibri" panose="020F0502020204030204" pitchFamily="34" charset="0"/>
            </a:endParaRPr>
          </a:p>
          <a:p>
            <a:pPr marL="342900" indent="-342900">
              <a:buFont typeface="+mj-lt"/>
              <a:buAutoNum type="arabicPeriod" startAt="13"/>
            </a:pPr>
            <a:r>
              <a:rPr lang="en-US" sz="1800" u="sng">
                <a:latin typeface="Cambria Math" panose="02040503050406030204" pitchFamily="18" charset="0"/>
                <a:ea typeface="Cambria Math" panose="02040503050406030204" pitchFamily="18" charset="0"/>
                <a:cs typeface="Calibri" panose="020F0502020204030204" pitchFamily="34" charset="0"/>
              </a:rPr>
              <a:t>University of Warwick</a:t>
            </a:r>
          </a:p>
          <a:p>
            <a:pPr marL="342900" indent="-342900">
              <a:buFont typeface="+mj-lt"/>
              <a:buAutoNum type="arabicPeriod" startAt="13"/>
            </a:pPr>
            <a:r>
              <a:rPr lang="en-US" sz="1800">
                <a:latin typeface="Cambria Math" panose="02040503050406030204" pitchFamily="18" charset="0"/>
                <a:ea typeface="Cambria Math" panose="02040503050406030204" pitchFamily="18" charset="0"/>
                <a:cs typeface="Calibri" panose="020F0502020204030204" pitchFamily="34" charset="0"/>
                <a:hlinkClick r:id="rId24" tooltip="read about the University of York">
                  <a:extLst>
                    <a:ext uri="{A12FA001-AC4F-418D-AE19-62706E023703}">
                      <ahyp:hlinkClr xmlns:ahyp="http://schemas.microsoft.com/office/drawing/2018/hyperlinkcolor" val="tx"/>
                    </a:ext>
                  </a:extLst>
                </a:hlinkClick>
              </a:rPr>
              <a:t>University of York</a:t>
            </a:r>
            <a:r>
              <a:rPr lang="en-US" sz="1800">
                <a:latin typeface="Cambria Math" panose="02040503050406030204" pitchFamily="18" charset="0"/>
                <a:ea typeface="Cambria Math" panose="02040503050406030204" pitchFamily="18" charset="0"/>
                <a:cs typeface="Calibri" panose="020F0502020204030204" pitchFamily="34" charset="0"/>
              </a:rPr>
              <a:t> </a:t>
            </a:r>
          </a:p>
        </p:txBody>
      </p:sp>
      <p:pic>
        <p:nvPicPr>
          <p:cNvPr id="3" name="Picture 2">
            <a:extLst>
              <a:ext uri="{FF2B5EF4-FFF2-40B4-BE49-F238E27FC236}">
                <a16:creationId xmlns:a16="http://schemas.microsoft.com/office/drawing/2014/main" id="{1FE87DF1-DB3A-AB33-25DE-F45508B1D142}"/>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87085" y="5936416"/>
            <a:ext cx="2220686" cy="921584"/>
          </a:xfrm>
          <a:prstGeom prst="rect">
            <a:avLst/>
          </a:prstGeom>
        </p:spPr>
      </p:pic>
    </p:spTree>
    <p:extLst>
      <p:ext uri="{BB962C8B-B14F-4D97-AF65-F5344CB8AC3E}">
        <p14:creationId xmlns:p14="http://schemas.microsoft.com/office/powerpoint/2010/main" val="1556435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63" name="Line 395"/>
          <p:cNvSpPr>
            <a:spLocks noChangeShapeType="1"/>
          </p:cNvSpPr>
          <p:nvPr/>
        </p:nvSpPr>
        <p:spPr bwMode="auto">
          <a:xfrm>
            <a:off x="0" y="586666"/>
            <a:ext cx="9906000" cy="0"/>
          </a:xfrm>
          <a:prstGeom prst="line">
            <a:avLst/>
          </a:prstGeom>
          <a:noFill/>
          <a:ln w="762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Text Box 391">
            <a:extLst>
              <a:ext uri="{FF2B5EF4-FFF2-40B4-BE49-F238E27FC236}">
                <a16:creationId xmlns:a16="http://schemas.microsoft.com/office/drawing/2014/main" id="{44A2FE75-8784-4701-9521-8E6A9BE88D07}"/>
              </a:ext>
            </a:extLst>
          </p:cNvPr>
          <p:cNvSpPr txBox="1">
            <a:spLocks noChangeArrowheads="1"/>
          </p:cNvSpPr>
          <p:nvPr/>
        </p:nvSpPr>
        <p:spPr bwMode="auto">
          <a:xfrm>
            <a:off x="242975" y="80191"/>
            <a:ext cx="6629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400" dirty="0">
                <a:solidFill>
                  <a:srgbClr val="003399"/>
                </a:solidFill>
                <a:latin typeface="Constantia" panose="02030602050306030303" pitchFamily="18" charset="0"/>
              </a:rPr>
              <a:t>Russel Group Universities </a:t>
            </a:r>
          </a:p>
          <a:p>
            <a:pPr eaLnBrk="1" hangingPunct="1">
              <a:spcBef>
                <a:spcPct val="0"/>
              </a:spcBef>
              <a:buFontTx/>
              <a:buNone/>
            </a:pPr>
            <a:endParaRPr lang="en-US" altLang="en-US" sz="2400" dirty="0">
              <a:solidFill>
                <a:srgbClr val="003399"/>
              </a:solidFill>
              <a:latin typeface="Constantia" panose="02030602050306030303" pitchFamily="18" charset="0"/>
            </a:endParaRPr>
          </a:p>
        </p:txBody>
      </p:sp>
      <p:pic>
        <p:nvPicPr>
          <p:cNvPr id="16" name="Picture 3">
            <a:extLst>
              <a:ext uri="{FF2B5EF4-FFF2-40B4-BE49-F238E27FC236}">
                <a16:creationId xmlns:a16="http://schemas.microsoft.com/office/drawing/2014/main" id="{4F31FD7B-7B0F-4164-A7D6-18D2062D6186}"/>
              </a:ext>
            </a:extLst>
          </p:cNvPr>
          <p:cNvPicPr>
            <a:picLocks noChangeAspect="1" noChangeArrowheads="1"/>
          </p:cNvPicPr>
          <p:nvPr/>
        </p:nvPicPr>
        <p:blipFill>
          <a:blip r:embed="rId2" cstate="print"/>
          <a:srcRect/>
          <a:stretch>
            <a:fillRect/>
          </a:stretch>
        </p:blipFill>
        <p:spPr bwMode="auto">
          <a:xfrm>
            <a:off x="546739" y="1895729"/>
            <a:ext cx="2240123" cy="829761"/>
          </a:xfrm>
          <a:prstGeom prst="rect">
            <a:avLst/>
          </a:prstGeom>
          <a:noFill/>
          <a:ln w="9525">
            <a:solidFill>
              <a:sysClr val="window" lastClr="FFFFFF"/>
            </a:solidFill>
            <a:miter lim="800000"/>
            <a:headEnd/>
            <a:tailEnd/>
          </a:ln>
        </p:spPr>
      </p:pic>
      <p:pic>
        <p:nvPicPr>
          <p:cNvPr id="17" name="Picture 5">
            <a:extLst>
              <a:ext uri="{FF2B5EF4-FFF2-40B4-BE49-F238E27FC236}">
                <a16:creationId xmlns:a16="http://schemas.microsoft.com/office/drawing/2014/main" id="{413F61D1-6D5B-4F5C-859C-84C799897EA9}"/>
              </a:ext>
            </a:extLst>
          </p:cNvPr>
          <p:cNvPicPr>
            <a:picLocks noChangeAspect="1" noChangeArrowheads="1"/>
          </p:cNvPicPr>
          <p:nvPr/>
        </p:nvPicPr>
        <p:blipFill>
          <a:blip r:embed="rId3" cstate="print"/>
          <a:srcRect/>
          <a:stretch>
            <a:fillRect/>
          </a:stretch>
        </p:blipFill>
        <p:spPr bwMode="auto">
          <a:xfrm>
            <a:off x="6705439" y="3109529"/>
            <a:ext cx="2369122" cy="871057"/>
          </a:xfrm>
          <a:prstGeom prst="rect">
            <a:avLst/>
          </a:prstGeom>
          <a:noFill/>
          <a:ln w="9525">
            <a:solidFill>
              <a:sysClr val="window" lastClr="FFFFFF"/>
            </a:solidFill>
            <a:miter lim="800000"/>
            <a:headEnd/>
            <a:tailEnd/>
          </a:ln>
        </p:spPr>
      </p:pic>
      <p:pic>
        <p:nvPicPr>
          <p:cNvPr id="18" name="Picture 6">
            <a:extLst>
              <a:ext uri="{FF2B5EF4-FFF2-40B4-BE49-F238E27FC236}">
                <a16:creationId xmlns:a16="http://schemas.microsoft.com/office/drawing/2014/main" id="{024F7530-7F83-4D09-9C53-EA4B61B87B09}"/>
              </a:ext>
            </a:extLst>
          </p:cNvPr>
          <p:cNvPicPr>
            <a:picLocks noChangeAspect="1" noChangeArrowheads="1"/>
          </p:cNvPicPr>
          <p:nvPr/>
        </p:nvPicPr>
        <p:blipFill>
          <a:blip r:embed="rId4" cstate="print"/>
          <a:srcRect/>
          <a:stretch>
            <a:fillRect/>
          </a:stretch>
        </p:blipFill>
        <p:spPr bwMode="auto">
          <a:xfrm>
            <a:off x="6705600" y="699283"/>
            <a:ext cx="2428604" cy="824767"/>
          </a:xfrm>
          <a:prstGeom prst="rect">
            <a:avLst/>
          </a:prstGeom>
          <a:noFill/>
          <a:ln w="9525">
            <a:solidFill>
              <a:sysClr val="window" lastClr="FFFFFF"/>
            </a:solidFill>
            <a:miter lim="800000"/>
            <a:headEnd/>
            <a:tailEnd/>
          </a:ln>
        </p:spPr>
      </p:pic>
      <p:pic>
        <p:nvPicPr>
          <p:cNvPr id="19" name="Picture 7">
            <a:extLst>
              <a:ext uri="{FF2B5EF4-FFF2-40B4-BE49-F238E27FC236}">
                <a16:creationId xmlns:a16="http://schemas.microsoft.com/office/drawing/2014/main" id="{5F1EAD87-49B1-4395-B78E-259F449512A2}"/>
              </a:ext>
            </a:extLst>
          </p:cNvPr>
          <p:cNvPicPr>
            <a:picLocks noChangeAspect="1" noChangeArrowheads="1"/>
          </p:cNvPicPr>
          <p:nvPr/>
        </p:nvPicPr>
        <p:blipFill>
          <a:blip r:embed="rId5" cstate="print"/>
          <a:srcRect/>
          <a:stretch>
            <a:fillRect/>
          </a:stretch>
        </p:blipFill>
        <p:spPr bwMode="auto">
          <a:xfrm>
            <a:off x="6641525" y="5403719"/>
            <a:ext cx="2496950" cy="1310985"/>
          </a:xfrm>
          <a:prstGeom prst="rect">
            <a:avLst/>
          </a:prstGeom>
          <a:noFill/>
          <a:ln w="9525">
            <a:solidFill>
              <a:sysClr val="window" lastClr="FFFFFF"/>
            </a:solidFill>
            <a:miter lim="800000"/>
            <a:headEnd/>
            <a:tailEnd/>
          </a:ln>
        </p:spPr>
      </p:pic>
      <p:pic>
        <p:nvPicPr>
          <p:cNvPr id="20" name="Picture 7">
            <a:extLst>
              <a:ext uri="{FF2B5EF4-FFF2-40B4-BE49-F238E27FC236}">
                <a16:creationId xmlns:a16="http://schemas.microsoft.com/office/drawing/2014/main" id="{08D1E443-3719-45A9-9F55-C5345038903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3369" y="828475"/>
            <a:ext cx="2297112"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2D3488DB-EC64-454A-875C-30AB00CF9FC6}"/>
              </a:ext>
            </a:extLst>
          </p:cNvPr>
          <p:cNvPicPr>
            <a:picLocks noChangeAspect="1"/>
          </p:cNvPicPr>
          <p:nvPr/>
        </p:nvPicPr>
        <p:blipFill>
          <a:blip r:embed="rId7"/>
          <a:stretch>
            <a:fillRect/>
          </a:stretch>
        </p:blipFill>
        <p:spPr>
          <a:xfrm>
            <a:off x="6665769" y="1790840"/>
            <a:ext cx="2496950" cy="946646"/>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1D1EC496-449E-48CA-B904-A582FAFE43E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657" r="22705"/>
          <a:stretch/>
        </p:blipFill>
        <p:spPr>
          <a:xfrm>
            <a:off x="242975" y="5394174"/>
            <a:ext cx="2600878" cy="1253766"/>
          </a:xfrm>
          <a:prstGeom prst="rect">
            <a:avLst/>
          </a:prstGeom>
        </p:spPr>
      </p:pic>
      <p:pic>
        <p:nvPicPr>
          <p:cNvPr id="23" name="Picture 22" descr="Logo, company name&#10;&#10;Description automatically generated">
            <a:extLst>
              <a:ext uri="{FF2B5EF4-FFF2-40B4-BE49-F238E27FC236}">
                <a16:creationId xmlns:a16="http://schemas.microsoft.com/office/drawing/2014/main" id="{9CB66D4C-48FE-468C-87FE-0B2C0BAF251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4057" y="2891742"/>
            <a:ext cx="2342801" cy="1253765"/>
          </a:xfrm>
          <a:prstGeom prst="rect">
            <a:avLst/>
          </a:prstGeom>
        </p:spPr>
      </p:pic>
      <p:pic>
        <p:nvPicPr>
          <p:cNvPr id="3" name="Picture 2" descr="Text&#10;&#10;Description automatically generated with low confidence">
            <a:extLst>
              <a:ext uri="{FF2B5EF4-FFF2-40B4-BE49-F238E27FC236}">
                <a16:creationId xmlns:a16="http://schemas.microsoft.com/office/drawing/2014/main" id="{F5B821A9-81E8-4BF2-A2E9-4B6A7FD4900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65769" y="4233434"/>
            <a:ext cx="2607207" cy="1100516"/>
          </a:xfrm>
          <a:prstGeom prst="rect">
            <a:avLst/>
          </a:prstGeom>
        </p:spPr>
      </p:pic>
      <p:pic>
        <p:nvPicPr>
          <p:cNvPr id="7" name="Picture 6" descr="A picture containing logo&#10;&#10;Description automatically generated">
            <a:extLst>
              <a:ext uri="{FF2B5EF4-FFF2-40B4-BE49-F238E27FC236}">
                <a16:creationId xmlns:a16="http://schemas.microsoft.com/office/drawing/2014/main" id="{3DBA4FB0-C1A0-415E-A25C-0ABBC223BFE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4113411"/>
            <a:ext cx="3264477" cy="1290308"/>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62BB95F9-90BF-4358-B787-84003638556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360167" y="1673757"/>
            <a:ext cx="2968044" cy="1180812"/>
          </a:xfrm>
          <a:prstGeom prst="rect">
            <a:avLst/>
          </a:prstGeom>
        </p:spPr>
      </p:pic>
      <p:pic>
        <p:nvPicPr>
          <p:cNvPr id="2" name="Picture 1">
            <a:extLst>
              <a:ext uri="{FF2B5EF4-FFF2-40B4-BE49-F238E27FC236}">
                <a16:creationId xmlns:a16="http://schemas.microsoft.com/office/drawing/2014/main" id="{0EE5111C-F6C1-498A-B3EB-DE9BCCFB89AE}"/>
              </a:ext>
            </a:extLst>
          </p:cNvPr>
          <p:cNvPicPr>
            <a:picLocks noChangeAspect="1"/>
          </p:cNvPicPr>
          <p:nvPr/>
        </p:nvPicPr>
        <p:blipFill>
          <a:blip r:embed="rId13"/>
          <a:stretch>
            <a:fillRect/>
          </a:stretch>
        </p:blipFill>
        <p:spPr>
          <a:xfrm>
            <a:off x="3807884" y="4802109"/>
            <a:ext cx="1905000" cy="1905000"/>
          </a:xfrm>
          <a:prstGeom prst="rect">
            <a:avLst/>
          </a:prstGeom>
        </p:spPr>
      </p:pic>
      <p:pic>
        <p:nvPicPr>
          <p:cNvPr id="6" name="Picture 5">
            <a:extLst>
              <a:ext uri="{FF2B5EF4-FFF2-40B4-BE49-F238E27FC236}">
                <a16:creationId xmlns:a16="http://schemas.microsoft.com/office/drawing/2014/main" id="{03FE68C4-547B-465C-A55E-380B496AA059}"/>
              </a:ext>
            </a:extLst>
          </p:cNvPr>
          <p:cNvPicPr>
            <a:picLocks noChangeAspect="1"/>
          </p:cNvPicPr>
          <p:nvPr/>
        </p:nvPicPr>
        <p:blipFill>
          <a:blip r:embed="rId14"/>
          <a:stretch>
            <a:fillRect/>
          </a:stretch>
        </p:blipFill>
        <p:spPr>
          <a:xfrm>
            <a:off x="3625415" y="625008"/>
            <a:ext cx="1997862" cy="1537182"/>
          </a:xfrm>
          <a:prstGeom prst="rect">
            <a:avLst/>
          </a:prstGeom>
        </p:spPr>
      </p:pic>
      <p:pic>
        <p:nvPicPr>
          <p:cNvPr id="1026" name="Picture 2" descr="University of Nottingham Malaysia">
            <a:extLst>
              <a:ext uri="{FF2B5EF4-FFF2-40B4-BE49-F238E27FC236}">
                <a16:creationId xmlns:a16="http://schemas.microsoft.com/office/drawing/2014/main" id="{BBF93A10-A2B8-4E01-BCBE-38299A66454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64477" y="3503919"/>
            <a:ext cx="2994166" cy="11035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F90AAA5-F4B2-9570-0F5B-CD36718C3EE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157466" y="-83384"/>
            <a:ext cx="1748534" cy="725641"/>
          </a:xfrm>
          <a:prstGeom prst="rect">
            <a:avLst/>
          </a:prstGeom>
        </p:spPr>
      </p:pic>
    </p:spTree>
    <p:extLst>
      <p:ext uri="{BB962C8B-B14F-4D97-AF65-F5344CB8AC3E}">
        <p14:creationId xmlns:p14="http://schemas.microsoft.com/office/powerpoint/2010/main" val="424032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870382ACBCEB046958B077939410729" ma:contentTypeVersion="13" ma:contentTypeDescription="Create a new document." ma:contentTypeScope="" ma:versionID="cfd6e8711b57fa777b0b1f031c061eea">
  <xsd:schema xmlns:xsd="http://www.w3.org/2001/XMLSchema" xmlns:xs="http://www.w3.org/2001/XMLSchema" xmlns:p="http://schemas.microsoft.com/office/2006/metadata/properties" xmlns:ns2="e3fdbf54-8840-4689-89a0-81a262c9903e" xmlns:ns3="87fd063a-1850-42b0-93e8-41fec3920b05" targetNamespace="http://schemas.microsoft.com/office/2006/metadata/properties" ma:root="true" ma:fieldsID="51c33c39e3a55b25cffcde92e7ebcfee" ns2:_="" ns3:_="">
    <xsd:import namespace="e3fdbf54-8840-4689-89a0-81a262c9903e"/>
    <xsd:import namespace="87fd063a-1850-42b0-93e8-41fec3920b0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fdbf54-8840-4689-89a0-81a262c9903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7fd063a-1850-42b0-93e8-41fec3920b0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782C41-4DCC-4A47-BBA4-5E887DF96C52}">
  <ds:schemaRefs>
    <ds:schemaRef ds:uri="87fd063a-1850-42b0-93e8-41fec3920b05"/>
    <ds:schemaRef ds:uri="e3fdbf54-8840-4689-89a0-81a262c9903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5DA6553-9FE4-4AE4-AF55-221A199B931E}">
  <ds:schemaRefs>
    <ds:schemaRef ds:uri="87fd063a-1850-42b0-93e8-41fec3920b05"/>
    <ds:schemaRef ds:uri="e3fdbf54-8840-4689-89a0-81a262c9903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80288E7-C48C-4901-9DBB-DFFD14B045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TotalTime>
  <Words>4627</Words>
  <Application>Microsoft Office PowerPoint</Application>
  <PresentationFormat>A4 Paper (210x297 mm)</PresentationFormat>
  <Paragraphs>844</Paragraphs>
  <Slides>46</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Amasis MT Pro Black</vt:lpstr>
      <vt:lpstr>Arial</vt:lpstr>
      <vt:lpstr>Calibri</vt:lpstr>
      <vt:lpstr>Cambria Math</vt:lpstr>
      <vt:lpstr>Constantia</vt:lpstr>
      <vt:lpstr>Tahoma</vt:lpstr>
      <vt:lpstr>Times New Roman</vt:lpstr>
      <vt:lpstr>Trebuchet MS</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Chanda</dc:creator>
  <cp:lastModifiedBy>Kavita Chaturvedi</cp:lastModifiedBy>
  <cp:revision>3</cp:revision>
  <dcterms:created xsi:type="dcterms:W3CDTF">2008-04-12T10:48:17Z</dcterms:created>
  <dcterms:modified xsi:type="dcterms:W3CDTF">2023-11-06T04:08:15Z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0x0101004870382ACBCEB046958B077939410729</vt:lpwstr>
  </property>
  <property fmtid="{D5CDD505-2E9C-101B-9397-08002B2CF9AE}" pid="3" name="Order">
    <vt:r8>637600</vt:r8>
  </property>
</Properties>
</file>