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4320" r:id="rId5"/>
    <p:sldMasterId id="2147484308" r:id="rId6"/>
  </p:sldMasterIdLst>
  <p:notesMasterIdLst>
    <p:notesMasterId r:id="rId29"/>
  </p:notesMasterIdLst>
  <p:handoutMasterIdLst>
    <p:handoutMasterId r:id="rId30"/>
  </p:handoutMasterIdLst>
  <p:sldIdLst>
    <p:sldId id="265" r:id="rId7"/>
    <p:sldId id="270" r:id="rId8"/>
    <p:sldId id="309" r:id="rId9"/>
    <p:sldId id="268" r:id="rId10"/>
    <p:sldId id="305" r:id="rId11"/>
    <p:sldId id="272" r:id="rId12"/>
    <p:sldId id="273" r:id="rId13"/>
    <p:sldId id="308" r:id="rId14"/>
    <p:sldId id="276" r:id="rId15"/>
    <p:sldId id="277" r:id="rId16"/>
    <p:sldId id="278" r:id="rId17"/>
    <p:sldId id="283" r:id="rId18"/>
    <p:sldId id="284" r:id="rId19"/>
    <p:sldId id="285" r:id="rId20"/>
    <p:sldId id="286" r:id="rId21"/>
    <p:sldId id="288" r:id="rId22"/>
    <p:sldId id="289" r:id="rId23"/>
    <p:sldId id="292" r:id="rId24"/>
    <p:sldId id="293" r:id="rId25"/>
    <p:sldId id="294" r:id="rId26"/>
    <p:sldId id="310" r:id="rId27"/>
    <p:sldId id="307" r:id="rId28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EF8"/>
    <a:srgbClr val="B9DCFF"/>
    <a:srgbClr val="7DBEFF"/>
    <a:srgbClr val="BCE4F6"/>
    <a:srgbClr val="CE2D26"/>
    <a:srgbClr val="99CCFF"/>
    <a:srgbClr val="FFCC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D6569D-C8B7-40E2-AB74-E03CF1A052CA}" v="27" dt="2022-05-21T10:49:26.2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9" autoAdjust="0"/>
    <p:restoredTop sz="96370" autoAdjust="0"/>
  </p:normalViewPr>
  <p:slideViewPr>
    <p:cSldViewPr>
      <p:cViewPr varScale="1">
        <p:scale>
          <a:sx n="59" d="100"/>
          <a:sy n="59" d="100"/>
        </p:scale>
        <p:origin x="1288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6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at Vitonde" userId="11daac87-96a3-493f-8440-771d41c3e356" providerId="ADAL" clId="{754FFF31-9E4D-409F-8DDA-E4BC4981F6D3}"/>
    <pc:docChg chg="modSld">
      <pc:chgData name="Rajat Vitonde" userId="11daac87-96a3-493f-8440-771d41c3e356" providerId="ADAL" clId="{754FFF31-9E4D-409F-8DDA-E4BC4981F6D3}" dt="2021-03-17T08:57:16.781" v="0" actId="6549"/>
      <pc:docMkLst>
        <pc:docMk/>
      </pc:docMkLst>
      <pc:sldChg chg="modSp mod">
        <pc:chgData name="Rajat Vitonde" userId="11daac87-96a3-493f-8440-771d41c3e356" providerId="ADAL" clId="{754FFF31-9E4D-409F-8DDA-E4BC4981F6D3}" dt="2021-03-17T08:57:16.781" v="0" actId="6549"/>
        <pc:sldMkLst>
          <pc:docMk/>
          <pc:sldMk cId="0" sldId="304"/>
        </pc:sldMkLst>
        <pc:spChg chg="mod">
          <ac:chgData name="Rajat Vitonde" userId="11daac87-96a3-493f-8440-771d41c3e356" providerId="ADAL" clId="{754FFF31-9E4D-409F-8DDA-E4BC4981F6D3}" dt="2021-03-17T08:57:16.781" v="0" actId="6549"/>
          <ac:spMkLst>
            <pc:docMk/>
            <pc:sldMk cId="0" sldId="304"/>
            <ac:spMk id="3" creationId="{E035F230-9718-4A8B-9363-ED8A752DDAF1}"/>
          </ac:spMkLst>
        </pc:spChg>
      </pc:sldChg>
    </pc:docChg>
  </pc:docChgLst>
  <pc:docChgLst>
    <pc:chgData name="Hrithik Agrawal" userId="0f0c8ed0-ed17-4238-910d-074f5e910376" providerId="ADAL" clId="{62D6569D-C8B7-40E2-AB74-E03CF1A052CA}"/>
    <pc:docChg chg="undo custSel modSld">
      <pc:chgData name="Hrithik Agrawal" userId="0f0c8ed0-ed17-4238-910d-074f5e910376" providerId="ADAL" clId="{62D6569D-C8B7-40E2-AB74-E03CF1A052CA}" dt="2022-05-24T06:30:57.916" v="77" actId="20577"/>
      <pc:docMkLst>
        <pc:docMk/>
      </pc:docMkLst>
      <pc:sldChg chg="addSp delSp modSp mod">
        <pc:chgData name="Hrithik Agrawal" userId="0f0c8ed0-ed17-4238-910d-074f5e910376" providerId="ADAL" clId="{62D6569D-C8B7-40E2-AB74-E03CF1A052CA}" dt="2022-05-24T06:30:57.916" v="77" actId="20577"/>
        <pc:sldMkLst>
          <pc:docMk/>
          <pc:sldMk cId="0" sldId="265"/>
        </pc:sldMkLst>
        <pc:spChg chg="mod">
          <ac:chgData name="Hrithik Agrawal" userId="0f0c8ed0-ed17-4238-910d-074f5e910376" providerId="ADAL" clId="{62D6569D-C8B7-40E2-AB74-E03CF1A052CA}" dt="2022-05-24T06:30:57.916" v="77" actId="20577"/>
          <ac:spMkLst>
            <pc:docMk/>
            <pc:sldMk cId="0" sldId="265"/>
            <ac:spMk id="2" creationId="{829395A2-1B40-4AE3-BC71-DFFC4E0E8529}"/>
          </ac:spMkLst>
        </pc:spChg>
        <pc:grpChg chg="del">
          <ac:chgData name="Hrithik Agrawal" userId="0f0c8ed0-ed17-4238-910d-074f5e910376" providerId="ADAL" clId="{62D6569D-C8B7-40E2-AB74-E03CF1A052CA}" dt="2022-05-21T10:45:49.134" v="0" actId="478"/>
          <ac:grpSpMkLst>
            <pc:docMk/>
            <pc:sldMk cId="0" sldId="265"/>
            <ac:grpSpMk id="4" creationId="{C18EF4E1-39C4-4121-A83E-C038412BF8F6}"/>
          </ac:grpSpMkLst>
        </pc:grpChg>
        <pc:picChg chg="add mod">
          <ac:chgData name="Hrithik Agrawal" userId="0f0c8ed0-ed17-4238-910d-074f5e910376" providerId="ADAL" clId="{62D6569D-C8B7-40E2-AB74-E03CF1A052CA}" dt="2022-05-21T10:47:19.680" v="38" actId="1076"/>
          <ac:picMkLst>
            <pc:docMk/>
            <pc:sldMk cId="0" sldId="265"/>
            <ac:picMk id="7" creationId="{DE779C36-74ED-B898-7A2E-A38E4133C397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35.934" v="42"/>
        <pc:sldMkLst>
          <pc:docMk/>
          <pc:sldMk cId="0" sldId="268"/>
        </pc:sldMkLst>
        <pc:grpChg chg="del">
          <ac:chgData name="Hrithik Agrawal" userId="0f0c8ed0-ed17-4238-910d-074f5e910376" providerId="ADAL" clId="{62D6569D-C8B7-40E2-AB74-E03CF1A052CA}" dt="2022-05-21T10:45:54.898" v="4" actId="478"/>
          <ac:grpSpMkLst>
            <pc:docMk/>
            <pc:sldMk cId="0" sldId="268"/>
            <ac:grpSpMk id="5" creationId="{698F99A8-0DF1-47FF-824C-11DB8116BA4E}"/>
          </ac:grpSpMkLst>
        </pc:grpChg>
        <pc:picChg chg="add mod">
          <ac:chgData name="Hrithik Agrawal" userId="0f0c8ed0-ed17-4238-910d-074f5e910376" providerId="ADAL" clId="{62D6569D-C8B7-40E2-AB74-E03CF1A052CA}" dt="2022-05-21T10:47:35.934" v="42"/>
          <ac:picMkLst>
            <pc:docMk/>
            <pc:sldMk cId="0" sldId="268"/>
            <ac:picMk id="9" creationId="{6758D685-3562-19A5-63A1-B0257BEB87AF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23.719" v="40"/>
        <pc:sldMkLst>
          <pc:docMk/>
          <pc:sldMk cId="0" sldId="270"/>
        </pc:sldMkLst>
        <pc:grpChg chg="del">
          <ac:chgData name="Hrithik Agrawal" userId="0f0c8ed0-ed17-4238-910d-074f5e910376" providerId="ADAL" clId="{62D6569D-C8B7-40E2-AB74-E03CF1A052CA}" dt="2022-05-21T10:45:52.041" v="2" actId="478"/>
          <ac:grpSpMkLst>
            <pc:docMk/>
            <pc:sldMk cId="0" sldId="270"/>
            <ac:grpSpMk id="6" creationId="{C41965DB-DBDC-46ED-B470-C2B8664F775A}"/>
          </ac:grpSpMkLst>
        </pc:grpChg>
        <pc:picChg chg="add mod">
          <ac:chgData name="Hrithik Agrawal" userId="0f0c8ed0-ed17-4238-910d-074f5e910376" providerId="ADAL" clId="{62D6569D-C8B7-40E2-AB74-E03CF1A052CA}" dt="2022-05-21T10:47:23.719" v="40"/>
          <ac:picMkLst>
            <pc:docMk/>
            <pc:sldMk cId="0" sldId="270"/>
            <ac:picMk id="10" creationId="{E5443828-9AD2-3EB1-C1EA-A2C0ED5D4BB5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39.095" v="44"/>
        <pc:sldMkLst>
          <pc:docMk/>
          <pc:sldMk cId="0" sldId="272"/>
        </pc:sldMkLst>
        <pc:grpChg chg="del">
          <ac:chgData name="Hrithik Agrawal" userId="0f0c8ed0-ed17-4238-910d-074f5e910376" providerId="ADAL" clId="{62D6569D-C8B7-40E2-AB74-E03CF1A052CA}" dt="2022-05-21T10:45:57.636" v="6" actId="478"/>
          <ac:grpSpMkLst>
            <pc:docMk/>
            <pc:sldMk cId="0" sldId="272"/>
            <ac:grpSpMk id="8" creationId="{54B84166-BE07-4FAA-AEFE-2393413E858C}"/>
          </ac:grpSpMkLst>
        </pc:grpChg>
        <pc:picChg chg="add mod">
          <ac:chgData name="Hrithik Agrawal" userId="0f0c8ed0-ed17-4238-910d-074f5e910376" providerId="ADAL" clId="{62D6569D-C8B7-40E2-AB74-E03CF1A052CA}" dt="2022-05-21T10:47:39.095" v="44"/>
          <ac:picMkLst>
            <pc:docMk/>
            <pc:sldMk cId="0" sldId="272"/>
            <ac:picMk id="12" creationId="{ADBAB000-1C33-993D-1E5F-699F431B47A0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40.344" v="45"/>
        <pc:sldMkLst>
          <pc:docMk/>
          <pc:sldMk cId="0" sldId="273"/>
        </pc:sldMkLst>
        <pc:grpChg chg="del">
          <ac:chgData name="Hrithik Agrawal" userId="0f0c8ed0-ed17-4238-910d-074f5e910376" providerId="ADAL" clId="{62D6569D-C8B7-40E2-AB74-E03CF1A052CA}" dt="2022-05-21T10:45:58.884" v="7" actId="478"/>
          <ac:grpSpMkLst>
            <pc:docMk/>
            <pc:sldMk cId="0" sldId="273"/>
            <ac:grpSpMk id="10" creationId="{DF1F75B4-6F8D-432D-A6C9-7B6DF1742C23}"/>
          </ac:grpSpMkLst>
        </pc:grpChg>
        <pc:picChg chg="add mod">
          <ac:chgData name="Hrithik Agrawal" userId="0f0c8ed0-ed17-4238-910d-074f5e910376" providerId="ADAL" clId="{62D6569D-C8B7-40E2-AB74-E03CF1A052CA}" dt="2022-05-21T10:47:40.344" v="45"/>
          <ac:picMkLst>
            <pc:docMk/>
            <pc:sldMk cId="0" sldId="273"/>
            <ac:picMk id="11" creationId="{635D8CFF-0F31-1F1B-18B8-467A6B6FAFF0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43.004" v="47"/>
        <pc:sldMkLst>
          <pc:docMk/>
          <pc:sldMk cId="0" sldId="276"/>
        </pc:sldMkLst>
        <pc:grpChg chg="del">
          <ac:chgData name="Hrithik Agrawal" userId="0f0c8ed0-ed17-4238-910d-074f5e910376" providerId="ADAL" clId="{62D6569D-C8B7-40E2-AB74-E03CF1A052CA}" dt="2022-05-21T10:46:01.423" v="9" actId="478"/>
          <ac:grpSpMkLst>
            <pc:docMk/>
            <pc:sldMk cId="0" sldId="276"/>
            <ac:grpSpMk id="8" creationId="{7CCC127C-5693-4FA5-8DB8-90B664F569EE}"/>
          </ac:grpSpMkLst>
        </pc:grpChg>
        <pc:picChg chg="add mod">
          <ac:chgData name="Hrithik Agrawal" userId="0f0c8ed0-ed17-4238-910d-074f5e910376" providerId="ADAL" clId="{62D6569D-C8B7-40E2-AB74-E03CF1A052CA}" dt="2022-05-21T10:47:43.004" v="47"/>
          <ac:picMkLst>
            <pc:docMk/>
            <pc:sldMk cId="0" sldId="276"/>
            <ac:picMk id="11" creationId="{A7158795-99B0-63A3-6582-27858243E83E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44.238" v="48"/>
        <pc:sldMkLst>
          <pc:docMk/>
          <pc:sldMk cId="0" sldId="277"/>
        </pc:sldMkLst>
        <pc:grpChg chg="del">
          <ac:chgData name="Hrithik Agrawal" userId="0f0c8ed0-ed17-4238-910d-074f5e910376" providerId="ADAL" clId="{62D6569D-C8B7-40E2-AB74-E03CF1A052CA}" dt="2022-05-21T10:46:02.436" v="10" actId="478"/>
          <ac:grpSpMkLst>
            <pc:docMk/>
            <pc:sldMk cId="0" sldId="277"/>
            <ac:grpSpMk id="8" creationId="{F4B500F0-18A1-4F8B-843C-0D13CD502956}"/>
          </ac:grpSpMkLst>
        </pc:grpChg>
        <pc:picChg chg="add mod">
          <ac:chgData name="Hrithik Agrawal" userId="0f0c8ed0-ed17-4238-910d-074f5e910376" providerId="ADAL" clId="{62D6569D-C8B7-40E2-AB74-E03CF1A052CA}" dt="2022-05-21T10:47:44.238" v="48"/>
          <ac:picMkLst>
            <pc:docMk/>
            <pc:sldMk cId="0" sldId="277"/>
            <ac:picMk id="11" creationId="{9293B1C1-BB4D-F2D2-4C27-EDF8D1E19A6A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46.018" v="49"/>
        <pc:sldMkLst>
          <pc:docMk/>
          <pc:sldMk cId="0" sldId="278"/>
        </pc:sldMkLst>
        <pc:grpChg chg="del">
          <ac:chgData name="Hrithik Agrawal" userId="0f0c8ed0-ed17-4238-910d-074f5e910376" providerId="ADAL" clId="{62D6569D-C8B7-40E2-AB74-E03CF1A052CA}" dt="2022-05-21T10:46:03.549" v="11" actId="478"/>
          <ac:grpSpMkLst>
            <pc:docMk/>
            <pc:sldMk cId="0" sldId="278"/>
            <ac:grpSpMk id="18" creationId="{18125CC8-A7B4-4AF7-9E9D-B210FA5BBCE6}"/>
          </ac:grpSpMkLst>
        </pc:grpChg>
        <pc:picChg chg="add mod">
          <ac:chgData name="Hrithik Agrawal" userId="0f0c8ed0-ed17-4238-910d-074f5e910376" providerId="ADAL" clId="{62D6569D-C8B7-40E2-AB74-E03CF1A052CA}" dt="2022-05-21T10:47:46.018" v="49"/>
          <ac:picMkLst>
            <pc:docMk/>
            <pc:sldMk cId="0" sldId="278"/>
            <ac:picMk id="22" creationId="{D6C41BF4-8F87-1F04-1AFB-D91F14BAA1E9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47.383" v="50"/>
        <pc:sldMkLst>
          <pc:docMk/>
          <pc:sldMk cId="0" sldId="283"/>
        </pc:sldMkLst>
        <pc:grpChg chg="del">
          <ac:chgData name="Hrithik Agrawal" userId="0f0c8ed0-ed17-4238-910d-074f5e910376" providerId="ADAL" clId="{62D6569D-C8B7-40E2-AB74-E03CF1A052CA}" dt="2022-05-21T10:46:04.697" v="12" actId="478"/>
          <ac:grpSpMkLst>
            <pc:docMk/>
            <pc:sldMk cId="0" sldId="283"/>
            <ac:grpSpMk id="8" creationId="{550B6027-6958-4F06-89CD-C77FEC5CA99D}"/>
          </ac:grpSpMkLst>
        </pc:grpChg>
        <pc:picChg chg="add mod">
          <ac:chgData name="Hrithik Agrawal" userId="0f0c8ed0-ed17-4238-910d-074f5e910376" providerId="ADAL" clId="{62D6569D-C8B7-40E2-AB74-E03CF1A052CA}" dt="2022-05-21T10:47:47.383" v="50"/>
          <ac:picMkLst>
            <pc:docMk/>
            <pc:sldMk cId="0" sldId="283"/>
            <ac:picMk id="12" creationId="{D7ACD5E3-455B-E7AA-A6F5-C5D268F8C9E0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48.508" v="51"/>
        <pc:sldMkLst>
          <pc:docMk/>
          <pc:sldMk cId="0" sldId="284"/>
        </pc:sldMkLst>
        <pc:grpChg chg="del">
          <ac:chgData name="Hrithik Agrawal" userId="0f0c8ed0-ed17-4238-910d-074f5e910376" providerId="ADAL" clId="{62D6569D-C8B7-40E2-AB74-E03CF1A052CA}" dt="2022-05-21T10:46:05.815" v="13" actId="478"/>
          <ac:grpSpMkLst>
            <pc:docMk/>
            <pc:sldMk cId="0" sldId="284"/>
            <ac:grpSpMk id="7" creationId="{A5F9E051-D57D-405E-B913-83B7BE44C907}"/>
          </ac:grpSpMkLst>
        </pc:grpChg>
        <pc:picChg chg="add mod">
          <ac:chgData name="Hrithik Agrawal" userId="0f0c8ed0-ed17-4238-910d-074f5e910376" providerId="ADAL" clId="{62D6569D-C8B7-40E2-AB74-E03CF1A052CA}" dt="2022-05-21T10:47:48.508" v="51"/>
          <ac:picMkLst>
            <pc:docMk/>
            <pc:sldMk cId="0" sldId="284"/>
            <ac:picMk id="11" creationId="{BC32DF4C-6793-B8B2-F568-122A1EEFECA8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49.542" v="52"/>
        <pc:sldMkLst>
          <pc:docMk/>
          <pc:sldMk cId="0" sldId="285"/>
        </pc:sldMkLst>
        <pc:grpChg chg="del">
          <ac:chgData name="Hrithik Agrawal" userId="0f0c8ed0-ed17-4238-910d-074f5e910376" providerId="ADAL" clId="{62D6569D-C8B7-40E2-AB74-E03CF1A052CA}" dt="2022-05-21T10:46:06.786" v="14" actId="478"/>
          <ac:grpSpMkLst>
            <pc:docMk/>
            <pc:sldMk cId="0" sldId="285"/>
            <ac:grpSpMk id="8" creationId="{20052217-C93F-46C5-9A25-7C4720662BE9}"/>
          </ac:grpSpMkLst>
        </pc:grpChg>
        <pc:picChg chg="add mod">
          <ac:chgData name="Hrithik Agrawal" userId="0f0c8ed0-ed17-4238-910d-074f5e910376" providerId="ADAL" clId="{62D6569D-C8B7-40E2-AB74-E03CF1A052CA}" dt="2022-05-21T10:47:49.542" v="52"/>
          <ac:picMkLst>
            <pc:docMk/>
            <pc:sldMk cId="0" sldId="285"/>
            <ac:picMk id="12" creationId="{DB6809D0-5BBC-36A6-5AA8-DE1B8AC4939C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50.644" v="53"/>
        <pc:sldMkLst>
          <pc:docMk/>
          <pc:sldMk cId="0" sldId="286"/>
        </pc:sldMkLst>
        <pc:grpChg chg="del">
          <ac:chgData name="Hrithik Agrawal" userId="0f0c8ed0-ed17-4238-910d-074f5e910376" providerId="ADAL" clId="{62D6569D-C8B7-40E2-AB74-E03CF1A052CA}" dt="2022-05-21T10:46:08.320" v="15" actId="478"/>
          <ac:grpSpMkLst>
            <pc:docMk/>
            <pc:sldMk cId="0" sldId="286"/>
            <ac:grpSpMk id="18" creationId="{84843D2A-6134-4F16-8E0E-4951D014BBEE}"/>
          </ac:grpSpMkLst>
        </pc:grpChg>
        <pc:picChg chg="add mod">
          <ac:chgData name="Hrithik Agrawal" userId="0f0c8ed0-ed17-4238-910d-074f5e910376" providerId="ADAL" clId="{62D6569D-C8B7-40E2-AB74-E03CF1A052CA}" dt="2022-05-21T10:47:50.644" v="53"/>
          <ac:picMkLst>
            <pc:docMk/>
            <pc:sldMk cId="0" sldId="286"/>
            <ac:picMk id="24" creationId="{77882788-B356-6A04-B0EE-2F1A2783EB59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51.662" v="54"/>
        <pc:sldMkLst>
          <pc:docMk/>
          <pc:sldMk cId="0" sldId="288"/>
        </pc:sldMkLst>
        <pc:grpChg chg="del">
          <ac:chgData name="Hrithik Agrawal" userId="0f0c8ed0-ed17-4238-910d-074f5e910376" providerId="ADAL" clId="{62D6569D-C8B7-40E2-AB74-E03CF1A052CA}" dt="2022-05-21T10:46:09.476" v="16" actId="478"/>
          <ac:grpSpMkLst>
            <pc:docMk/>
            <pc:sldMk cId="0" sldId="288"/>
            <ac:grpSpMk id="10" creationId="{2B5E3D28-BA8E-4365-BF4E-8AF06BAD1AED}"/>
          </ac:grpSpMkLst>
        </pc:grpChg>
        <pc:picChg chg="add mod">
          <ac:chgData name="Hrithik Agrawal" userId="0f0c8ed0-ed17-4238-910d-074f5e910376" providerId="ADAL" clId="{62D6569D-C8B7-40E2-AB74-E03CF1A052CA}" dt="2022-05-21T10:47:51.662" v="54"/>
          <ac:picMkLst>
            <pc:docMk/>
            <pc:sldMk cId="0" sldId="288"/>
            <ac:picMk id="11" creationId="{891C3841-C909-1EBF-096F-A5FDFED4B301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53.150" v="55"/>
        <pc:sldMkLst>
          <pc:docMk/>
          <pc:sldMk cId="0" sldId="289"/>
        </pc:sldMkLst>
        <pc:grpChg chg="del">
          <ac:chgData name="Hrithik Agrawal" userId="0f0c8ed0-ed17-4238-910d-074f5e910376" providerId="ADAL" clId="{62D6569D-C8B7-40E2-AB74-E03CF1A052CA}" dt="2022-05-21T10:46:10.611" v="17" actId="478"/>
          <ac:grpSpMkLst>
            <pc:docMk/>
            <pc:sldMk cId="0" sldId="289"/>
            <ac:grpSpMk id="8" creationId="{1ABBE35E-841D-4B24-BD69-6B8C557EC6A4}"/>
          </ac:grpSpMkLst>
        </pc:grpChg>
        <pc:picChg chg="add mod">
          <ac:chgData name="Hrithik Agrawal" userId="0f0c8ed0-ed17-4238-910d-074f5e910376" providerId="ADAL" clId="{62D6569D-C8B7-40E2-AB74-E03CF1A052CA}" dt="2022-05-21T10:47:53.150" v="55"/>
          <ac:picMkLst>
            <pc:docMk/>
            <pc:sldMk cId="0" sldId="289"/>
            <ac:picMk id="11" creationId="{297B151C-1442-5B66-4704-7FFF796C9D9F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54.284" v="56"/>
        <pc:sldMkLst>
          <pc:docMk/>
          <pc:sldMk cId="0" sldId="292"/>
        </pc:sldMkLst>
        <pc:grpChg chg="del">
          <ac:chgData name="Hrithik Agrawal" userId="0f0c8ed0-ed17-4238-910d-074f5e910376" providerId="ADAL" clId="{62D6569D-C8B7-40E2-AB74-E03CF1A052CA}" dt="2022-05-21T10:46:11.914" v="18" actId="478"/>
          <ac:grpSpMkLst>
            <pc:docMk/>
            <pc:sldMk cId="0" sldId="292"/>
            <ac:grpSpMk id="6" creationId="{0D597E20-0BE6-400D-B87C-FE9DF2B676A7}"/>
          </ac:grpSpMkLst>
        </pc:grpChg>
        <pc:picChg chg="add mod">
          <ac:chgData name="Hrithik Agrawal" userId="0f0c8ed0-ed17-4238-910d-074f5e910376" providerId="ADAL" clId="{62D6569D-C8B7-40E2-AB74-E03CF1A052CA}" dt="2022-05-21T10:47:54.284" v="56"/>
          <ac:picMkLst>
            <pc:docMk/>
            <pc:sldMk cId="0" sldId="292"/>
            <ac:picMk id="11" creationId="{D2DEFB8F-24DE-7315-D6BB-72A4730D729A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55.756" v="57"/>
        <pc:sldMkLst>
          <pc:docMk/>
          <pc:sldMk cId="0" sldId="293"/>
        </pc:sldMkLst>
        <pc:grpChg chg="del">
          <ac:chgData name="Hrithik Agrawal" userId="0f0c8ed0-ed17-4238-910d-074f5e910376" providerId="ADAL" clId="{62D6569D-C8B7-40E2-AB74-E03CF1A052CA}" dt="2022-05-21T10:46:13.286" v="19" actId="478"/>
          <ac:grpSpMkLst>
            <pc:docMk/>
            <pc:sldMk cId="0" sldId="293"/>
            <ac:grpSpMk id="7" creationId="{850F1BE5-7B96-4589-8D31-66C9CCCA0D2C}"/>
          </ac:grpSpMkLst>
        </pc:grpChg>
        <pc:picChg chg="add mod">
          <ac:chgData name="Hrithik Agrawal" userId="0f0c8ed0-ed17-4238-910d-074f5e910376" providerId="ADAL" clId="{62D6569D-C8B7-40E2-AB74-E03CF1A052CA}" dt="2022-05-21T10:47:55.756" v="57"/>
          <ac:picMkLst>
            <pc:docMk/>
            <pc:sldMk cId="0" sldId="293"/>
            <ac:picMk id="8" creationId="{03C38ADF-8B7C-0C17-D7C7-0753FD7E0622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56.859" v="58"/>
        <pc:sldMkLst>
          <pc:docMk/>
          <pc:sldMk cId="0" sldId="294"/>
        </pc:sldMkLst>
        <pc:grpChg chg="del">
          <ac:chgData name="Hrithik Agrawal" userId="0f0c8ed0-ed17-4238-910d-074f5e910376" providerId="ADAL" clId="{62D6569D-C8B7-40E2-AB74-E03CF1A052CA}" dt="2022-05-21T10:46:14.736" v="20" actId="478"/>
          <ac:grpSpMkLst>
            <pc:docMk/>
            <pc:sldMk cId="0" sldId="294"/>
            <ac:grpSpMk id="7" creationId="{DECD343C-6248-4BFE-AF49-2002EC668C35}"/>
          </ac:grpSpMkLst>
        </pc:grpChg>
        <pc:picChg chg="add mod">
          <ac:chgData name="Hrithik Agrawal" userId="0f0c8ed0-ed17-4238-910d-074f5e910376" providerId="ADAL" clId="{62D6569D-C8B7-40E2-AB74-E03CF1A052CA}" dt="2022-05-21T10:47:56.859" v="58"/>
          <ac:picMkLst>
            <pc:docMk/>
            <pc:sldMk cId="0" sldId="294"/>
            <ac:picMk id="10" creationId="{C28DEC75-BB26-5122-F14A-564B995B7958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22.432" v="39"/>
        <pc:sldMkLst>
          <pc:docMk/>
          <pc:sldMk cId="0" sldId="304"/>
        </pc:sldMkLst>
        <pc:grpChg chg="del">
          <ac:chgData name="Hrithik Agrawal" userId="0f0c8ed0-ed17-4238-910d-074f5e910376" providerId="ADAL" clId="{62D6569D-C8B7-40E2-AB74-E03CF1A052CA}" dt="2022-05-21T10:45:50.522" v="1" actId="478"/>
          <ac:grpSpMkLst>
            <pc:docMk/>
            <pc:sldMk cId="0" sldId="304"/>
            <ac:grpSpMk id="6" creationId="{FA78AC8E-D7C6-4EA4-BCFB-4A2DC09E0D1B}"/>
          </ac:grpSpMkLst>
        </pc:grpChg>
        <pc:picChg chg="add mod">
          <ac:chgData name="Hrithik Agrawal" userId="0f0c8ed0-ed17-4238-910d-074f5e910376" providerId="ADAL" clId="{62D6569D-C8B7-40E2-AB74-E03CF1A052CA}" dt="2022-05-21T10:47:22.432" v="39"/>
          <ac:picMkLst>
            <pc:docMk/>
            <pc:sldMk cId="0" sldId="304"/>
            <ac:picMk id="10" creationId="{97D302B7-31EC-CC7C-8ED1-31A645612F95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37.769" v="43"/>
        <pc:sldMkLst>
          <pc:docMk/>
          <pc:sldMk cId="0" sldId="305"/>
        </pc:sldMkLst>
        <pc:grpChg chg="del">
          <ac:chgData name="Hrithik Agrawal" userId="0f0c8ed0-ed17-4238-910d-074f5e910376" providerId="ADAL" clId="{62D6569D-C8B7-40E2-AB74-E03CF1A052CA}" dt="2022-05-21T10:45:56.355" v="5" actId="478"/>
          <ac:grpSpMkLst>
            <pc:docMk/>
            <pc:sldMk cId="0" sldId="305"/>
            <ac:grpSpMk id="16" creationId="{B6CF97E1-D59A-4AD4-A9AA-A14D254E80C8}"/>
          </ac:grpSpMkLst>
        </pc:grpChg>
        <pc:picChg chg="add mod">
          <ac:chgData name="Hrithik Agrawal" userId="0f0c8ed0-ed17-4238-910d-074f5e910376" providerId="ADAL" clId="{62D6569D-C8B7-40E2-AB74-E03CF1A052CA}" dt="2022-05-21T10:47:37.769" v="43"/>
          <ac:picMkLst>
            <pc:docMk/>
            <pc:sldMk cId="0" sldId="305"/>
            <ac:picMk id="20" creationId="{E95A9560-4CDC-43C8-23AE-68623C25E047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9:41.527" v="67" actId="1076"/>
        <pc:sldMkLst>
          <pc:docMk/>
          <pc:sldMk cId="0" sldId="307"/>
        </pc:sldMkLst>
        <pc:spChg chg="add del mod">
          <ac:chgData name="Hrithik Agrawal" userId="0f0c8ed0-ed17-4238-910d-074f5e910376" providerId="ADAL" clId="{62D6569D-C8B7-40E2-AB74-E03CF1A052CA}" dt="2022-05-21T10:47:03.165" v="30" actId="767"/>
          <ac:spMkLst>
            <pc:docMk/>
            <pc:sldMk cId="0" sldId="307"/>
            <ac:spMk id="4" creationId="{EA24B495-43FE-F815-11D4-C31419DAC346}"/>
          </ac:spMkLst>
        </pc:spChg>
        <pc:grpChg chg="del">
          <ac:chgData name="Hrithik Agrawal" userId="0f0c8ed0-ed17-4238-910d-074f5e910376" providerId="ADAL" clId="{62D6569D-C8B7-40E2-AB74-E03CF1A052CA}" dt="2022-05-21T10:46:28.324" v="22" actId="478"/>
          <ac:grpSpMkLst>
            <pc:docMk/>
            <pc:sldMk cId="0" sldId="307"/>
            <ac:grpSpMk id="6" creationId="{696601D9-1464-4F39-B441-4284BBB8E849}"/>
          </ac:grpSpMkLst>
        </pc:grpChg>
        <pc:picChg chg="add del mod">
          <ac:chgData name="Hrithik Agrawal" userId="0f0c8ed0-ed17-4238-910d-074f5e910376" providerId="ADAL" clId="{62D6569D-C8B7-40E2-AB74-E03CF1A052CA}" dt="2022-05-21T10:47:07.674" v="32" actId="478"/>
          <ac:picMkLst>
            <pc:docMk/>
            <pc:sldMk cId="0" sldId="307"/>
            <ac:picMk id="3" creationId="{56747509-A0E5-2CB9-C0CE-2A7B80BC91B2}"/>
          </ac:picMkLst>
        </pc:picChg>
        <pc:picChg chg="add mod">
          <ac:chgData name="Hrithik Agrawal" userId="0f0c8ed0-ed17-4238-910d-074f5e910376" providerId="ADAL" clId="{62D6569D-C8B7-40E2-AB74-E03CF1A052CA}" dt="2022-05-21T10:48:02.974" v="60"/>
          <ac:picMkLst>
            <pc:docMk/>
            <pc:sldMk cId="0" sldId="307"/>
            <ac:picMk id="11" creationId="{6044C4E1-6361-32DC-F006-A0891EF647ED}"/>
          </ac:picMkLst>
        </pc:picChg>
        <pc:picChg chg="add mod">
          <ac:chgData name="Hrithik Agrawal" userId="0f0c8ed0-ed17-4238-910d-074f5e910376" providerId="ADAL" clId="{62D6569D-C8B7-40E2-AB74-E03CF1A052CA}" dt="2022-05-21T10:49:41.527" v="67" actId="1076"/>
          <ac:picMkLst>
            <pc:docMk/>
            <pc:sldMk cId="0" sldId="307"/>
            <ac:picMk id="12" creationId="{3C2C873D-2028-15EE-5765-E3486ED15892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41.779" v="46"/>
        <pc:sldMkLst>
          <pc:docMk/>
          <pc:sldMk cId="396779309" sldId="308"/>
        </pc:sldMkLst>
        <pc:grpChg chg="del">
          <ac:chgData name="Hrithik Agrawal" userId="0f0c8ed0-ed17-4238-910d-074f5e910376" providerId="ADAL" clId="{62D6569D-C8B7-40E2-AB74-E03CF1A052CA}" dt="2022-05-21T10:46:00.188" v="8" actId="478"/>
          <ac:grpSpMkLst>
            <pc:docMk/>
            <pc:sldMk cId="396779309" sldId="308"/>
            <ac:grpSpMk id="9" creationId="{F6431963-2F33-4909-BFDF-C4AF21EB1E99}"/>
          </ac:grpSpMkLst>
        </pc:grpChg>
        <pc:picChg chg="add mod">
          <ac:chgData name="Hrithik Agrawal" userId="0f0c8ed0-ed17-4238-910d-074f5e910376" providerId="ADAL" clId="{62D6569D-C8B7-40E2-AB74-E03CF1A052CA}" dt="2022-05-21T10:47:41.779" v="46"/>
          <ac:picMkLst>
            <pc:docMk/>
            <pc:sldMk cId="396779309" sldId="308"/>
            <ac:picMk id="15" creationId="{A2FB729C-6EC7-0CFC-AD1F-417CCD40F873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26.025" v="41"/>
        <pc:sldMkLst>
          <pc:docMk/>
          <pc:sldMk cId="2326222823" sldId="309"/>
        </pc:sldMkLst>
        <pc:grpChg chg="del">
          <ac:chgData name="Hrithik Agrawal" userId="0f0c8ed0-ed17-4238-910d-074f5e910376" providerId="ADAL" clId="{62D6569D-C8B7-40E2-AB74-E03CF1A052CA}" dt="2022-05-21T10:45:53.042" v="3" actId="478"/>
          <ac:grpSpMkLst>
            <pc:docMk/>
            <pc:sldMk cId="2326222823" sldId="309"/>
            <ac:grpSpMk id="6" creationId="{C41965DB-DBDC-46ED-B470-C2B8664F775A}"/>
          </ac:grpSpMkLst>
        </pc:grpChg>
        <pc:picChg chg="add mod">
          <ac:chgData name="Hrithik Agrawal" userId="0f0c8ed0-ed17-4238-910d-074f5e910376" providerId="ADAL" clId="{62D6569D-C8B7-40E2-AB74-E03CF1A052CA}" dt="2022-05-21T10:47:26.025" v="41"/>
          <ac:picMkLst>
            <pc:docMk/>
            <pc:sldMk cId="2326222823" sldId="309"/>
            <ac:picMk id="7" creationId="{5D9A5F6D-0F85-9AD5-6FC0-0BBA41865782}"/>
          </ac:picMkLst>
        </pc:picChg>
      </pc:sldChg>
      <pc:sldChg chg="addSp delSp modSp mod">
        <pc:chgData name="Hrithik Agrawal" userId="0f0c8ed0-ed17-4238-910d-074f5e910376" providerId="ADAL" clId="{62D6569D-C8B7-40E2-AB74-E03CF1A052CA}" dt="2022-05-21T10:47:57.946" v="59"/>
        <pc:sldMkLst>
          <pc:docMk/>
          <pc:sldMk cId="1467304378" sldId="310"/>
        </pc:sldMkLst>
        <pc:grpChg chg="del">
          <ac:chgData name="Hrithik Agrawal" userId="0f0c8ed0-ed17-4238-910d-074f5e910376" providerId="ADAL" clId="{62D6569D-C8B7-40E2-AB74-E03CF1A052CA}" dt="2022-05-21T10:46:15.991" v="21" actId="478"/>
          <ac:grpSpMkLst>
            <pc:docMk/>
            <pc:sldMk cId="1467304378" sldId="310"/>
            <ac:grpSpMk id="6" creationId="{C41965DB-DBDC-46ED-B470-C2B8664F775A}"/>
          </ac:grpSpMkLst>
        </pc:grpChg>
        <pc:picChg chg="add mod">
          <ac:chgData name="Hrithik Agrawal" userId="0f0c8ed0-ed17-4238-910d-074f5e910376" providerId="ADAL" clId="{62D6569D-C8B7-40E2-AB74-E03CF1A052CA}" dt="2022-05-21T10:47:57.946" v="59"/>
          <ac:picMkLst>
            <pc:docMk/>
            <pc:sldMk cId="1467304378" sldId="310"/>
            <ac:picMk id="7" creationId="{FC095C81-A28F-0E73-121F-0896FB115FD6}"/>
          </ac:picMkLst>
        </pc:picChg>
      </pc:sldChg>
    </pc:docChg>
  </pc:docChgLst>
  <pc:docChgLst>
    <pc:chgData name="Mayuri Naidu" userId="b3f3a310-3271-407d-b550-5b5f6714a998" providerId="ADAL" clId="{341AE5DF-29CB-44B2-B674-F2D8B001D0E2}"/>
    <pc:docChg chg="modSld">
      <pc:chgData name="Mayuri Naidu" userId="b3f3a310-3271-407d-b550-5b5f6714a998" providerId="ADAL" clId="{341AE5DF-29CB-44B2-B674-F2D8B001D0E2}" dt="2022-03-29T10:09:45.619" v="3" actId="1076"/>
      <pc:docMkLst>
        <pc:docMk/>
      </pc:docMkLst>
      <pc:sldChg chg="modSp mod">
        <pc:chgData name="Mayuri Naidu" userId="b3f3a310-3271-407d-b550-5b5f6714a998" providerId="ADAL" clId="{341AE5DF-29CB-44B2-B674-F2D8B001D0E2}" dt="2022-03-29T10:09:45.619" v="3" actId="1076"/>
        <pc:sldMkLst>
          <pc:docMk/>
          <pc:sldMk cId="0" sldId="268"/>
        </pc:sldMkLst>
        <pc:picChg chg="mod">
          <ac:chgData name="Mayuri Naidu" userId="b3f3a310-3271-407d-b550-5b5f6714a998" providerId="ADAL" clId="{341AE5DF-29CB-44B2-B674-F2D8B001D0E2}" dt="2022-03-29T10:09:45.619" v="3" actId="1076"/>
          <ac:picMkLst>
            <pc:docMk/>
            <pc:sldMk cId="0" sldId="268"/>
            <ac:picMk id="19459" creationId="{00000000-0000-0000-0000-000000000000}"/>
          </ac:picMkLst>
        </pc:picChg>
      </pc:sldChg>
      <pc:sldChg chg="modSp mod">
        <pc:chgData name="Mayuri Naidu" userId="b3f3a310-3271-407d-b550-5b5f6714a998" providerId="ADAL" clId="{341AE5DF-29CB-44B2-B674-F2D8B001D0E2}" dt="2022-03-29T10:08:31.186" v="1" actId="20577"/>
        <pc:sldMkLst>
          <pc:docMk/>
          <pc:sldMk cId="0" sldId="270"/>
        </pc:sldMkLst>
        <pc:spChg chg="mod">
          <ac:chgData name="Mayuri Naidu" userId="b3f3a310-3271-407d-b550-5b5f6714a998" providerId="ADAL" clId="{341AE5DF-29CB-44B2-B674-F2D8B001D0E2}" dt="2022-03-29T10:08:31.186" v="1" actId="20577"/>
          <ac:spMkLst>
            <pc:docMk/>
            <pc:sldMk cId="0" sldId="270"/>
            <ac:spMk id="21509" creationId="{00000000-0000-0000-0000-000000000000}"/>
          </ac:spMkLst>
        </pc:spChg>
      </pc:sldChg>
    </pc:docChg>
  </pc:docChgLst>
  <pc:docChgLst>
    <pc:chgData name="Chinmayee Phadnis" userId="e66f0cb8-381c-428a-891e-f14868b0368d" providerId="ADAL" clId="{FE86B6E0-8044-4715-85D7-148781E388C9}"/>
    <pc:docChg chg="custSel modSld">
      <pc:chgData name="Chinmayee Phadnis" userId="e66f0cb8-381c-428a-891e-f14868b0368d" providerId="ADAL" clId="{FE86B6E0-8044-4715-85D7-148781E388C9}" dt="2021-09-24T07:12:39.214" v="530" actId="20577"/>
      <pc:docMkLst>
        <pc:docMk/>
      </pc:docMkLst>
      <pc:sldChg chg="delSp modSp mod">
        <pc:chgData name="Chinmayee Phadnis" userId="e66f0cb8-381c-428a-891e-f14868b0368d" providerId="ADAL" clId="{FE86B6E0-8044-4715-85D7-148781E388C9}" dt="2021-09-24T06:57:57.197" v="2" actId="14826"/>
        <pc:sldMkLst>
          <pc:docMk/>
          <pc:sldMk cId="0" sldId="273"/>
        </pc:sldMkLst>
        <pc:spChg chg="mod">
          <ac:chgData name="Chinmayee Phadnis" userId="e66f0cb8-381c-428a-891e-f14868b0368d" providerId="ADAL" clId="{FE86B6E0-8044-4715-85D7-148781E388C9}" dt="2021-09-24T06:56:28.219" v="1" actId="6549"/>
          <ac:spMkLst>
            <pc:docMk/>
            <pc:sldMk cId="0" sldId="273"/>
            <ac:spMk id="24585" creationId="{00000000-0000-0000-0000-000000000000}"/>
          </ac:spMkLst>
        </pc:spChg>
        <pc:picChg chg="del">
          <ac:chgData name="Chinmayee Phadnis" userId="e66f0cb8-381c-428a-891e-f14868b0368d" providerId="ADAL" clId="{FE86B6E0-8044-4715-85D7-148781E388C9}" dt="2021-09-24T06:56:24.440" v="0" actId="478"/>
          <ac:picMkLst>
            <pc:docMk/>
            <pc:sldMk cId="0" sldId="273"/>
            <ac:picMk id="2050" creationId="{30F7A399-D801-4CD0-BCD4-99BA17481AA1}"/>
          </ac:picMkLst>
        </pc:picChg>
        <pc:picChg chg="mod">
          <ac:chgData name="Chinmayee Phadnis" userId="e66f0cb8-381c-428a-891e-f14868b0368d" providerId="ADAL" clId="{FE86B6E0-8044-4715-85D7-148781E388C9}" dt="2021-09-24T06:57:57.197" v="2" actId="14826"/>
          <ac:picMkLst>
            <pc:docMk/>
            <pc:sldMk cId="0" sldId="273"/>
            <ac:picMk id="24582" creationId="{00000000-0000-0000-0000-000000000000}"/>
          </ac:picMkLst>
        </pc:picChg>
      </pc:sldChg>
      <pc:sldChg chg="modSp mod">
        <pc:chgData name="Chinmayee Phadnis" userId="e66f0cb8-381c-428a-891e-f14868b0368d" providerId="ADAL" clId="{FE86B6E0-8044-4715-85D7-148781E388C9}" dt="2021-09-24T07:00:45.409" v="251" actId="20577"/>
        <pc:sldMkLst>
          <pc:docMk/>
          <pc:sldMk cId="0" sldId="276"/>
        </pc:sldMkLst>
        <pc:spChg chg="mod">
          <ac:chgData name="Chinmayee Phadnis" userId="e66f0cb8-381c-428a-891e-f14868b0368d" providerId="ADAL" clId="{FE86B6E0-8044-4715-85D7-148781E388C9}" dt="2021-09-24T07:00:45.409" v="251" actId="20577"/>
          <ac:spMkLst>
            <pc:docMk/>
            <pc:sldMk cId="0" sldId="276"/>
            <ac:spMk id="25603" creationId="{00000000-0000-0000-0000-000000000000}"/>
          </ac:spMkLst>
        </pc:spChg>
      </pc:sldChg>
      <pc:sldChg chg="modSp mod">
        <pc:chgData name="Chinmayee Phadnis" userId="e66f0cb8-381c-428a-891e-f14868b0368d" providerId="ADAL" clId="{FE86B6E0-8044-4715-85D7-148781E388C9}" dt="2021-09-24T07:02:28.338" v="335" actId="20577"/>
        <pc:sldMkLst>
          <pc:docMk/>
          <pc:sldMk cId="0" sldId="277"/>
        </pc:sldMkLst>
        <pc:spChg chg="mod">
          <ac:chgData name="Chinmayee Phadnis" userId="e66f0cb8-381c-428a-891e-f14868b0368d" providerId="ADAL" clId="{FE86B6E0-8044-4715-85D7-148781E388C9}" dt="2021-09-24T07:02:28.338" v="335" actId="20577"/>
          <ac:spMkLst>
            <pc:docMk/>
            <pc:sldMk cId="0" sldId="277"/>
            <ac:spMk id="26631" creationId="{00000000-0000-0000-0000-000000000000}"/>
          </ac:spMkLst>
        </pc:spChg>
      </pc:sldChg>
      <pc:sldChg chg="modSp mod">
        <pc:chgData name="Chinmayee Phadnis" userId="e66f0cb8-381c-428a-891e-f14868b0368d" providerId="ADAL" clId="{FE86B6E0-8044-4715-85D7-148781E388C9}" dt="2021-09-24T07:12:39.214" v="530" actId="20577"/>
        <pc:sldMkLst>
          <pc:docMk/>
          <pc:sldMk cId="0" sldId="294"/>
        </pc:sldMkLst>
        <pc:spChg chg="mod">
          <ac:chgData name="Chinmayee Phadnis" userId="e66f0cb8-381c-428a-891e-f14868b0368d" providerId="ADAL" clId="{FE86B6E0-8044-4715-85D7-148781E388C9}" dt="2021-09-24T07:05:08.942" v="342" actId="20577"/>
          <ac:spMkLst>
            <pc:docMk/>
            <pc:sldMk cId="0" sldId="294"/>
            <ac:spMk id="45094" creationId="{00000000-0000-0000-0000-000000000000}"/>
          </ac:spMkLst>
        </pc:spChg>
        <pc:graphicFrameChg chg="modGraphic">
          <ac:chgData name="Chinmayee Phadnis" userId="e66f0cb8-381c-428a-891e-f14868b0368d" providerId="ADAL" clId="{FE86B6E0-8044-4715-85D7-148781E388C9}" dt="2021-09-24T07:12:39.214" v="530" actId="20577"/>
          <ac:graphicFrameMkLst>
            <pc:docMk/>
            <pc:sldMk cId="0" sldId="294"/>
            <ac:graphicFrameMk id="6" creationId="{5A232D66-DF61-48B6-80A7-2D9856CB84BB}"/>
          </ac:graphicFrameMkLst>
        </pc:graphicFrameChg>
      </pc:sldChg>
      <pc:sldChg chg="modSp mod">
        <pc:chgData name="Chinmayee Phadnis" userId="e66f0cb8-381c-428a-891e-f14868b0368d" providerId="ADAL" clId="{FE86B6E0-8044-4715-85D7-148781E388C9}" dt="2021-09-24T07:10:28.036" v="490" actId="20577"/>
        <pc:sldMkLst>
          <pc:docMk/>
          <pc:sldMk cId="0" sldId="304"/>
        </pc:sldMkLst>
        <pc:spChg chg="mod">
          <ac:chgData name="Chinmayee Phadnis" userId="e66f0cb8-381c-428a-891e-f14868b0368d" providerId="ADAL" clId="{FE86B6E0-8044-4715-85D7-148781E388C9}" dt="2021-09-24T07:10:28.036" v="490" actId="20577"/>
          <ac:spMkLst>
            <pc:docMk/>
            <pc:sldMk cId="0" sldId="304"/>
            <ac:spMk id="3" creationId="{E035F230-9718-4A8B-9363-ED8A752DDAF1}"/>
          </ac:spMkLst>
        </pc:spChg>
      </pc:sldChg>
      <pc:sldChg chg="modSp mod">
        <pc:chgData name="Chinmayee Phadnis" userId="e66f0cb8-381c-428a-891e-f14868b0368d" providerId="ADAL" clId="{FE86B6E0-8044-4715-85D7-148781E388C9}" dt="2021-09-24T07:00:10.577" v="228" actId="20577"/>
        <pc:sldMkLst>
          <pc:docMk/>
          <pc:sldMk cId="396779309" sldId="308"/>
        </pc:sldMkLst>
        <pc:spChg chg="mod">
          <ac:chgData name="Chinmayee Phadnis" userId="e66f0cb8-381c-428a-891e-f14868b0368d" providerId="ADAL" clId="{FE86B6E0-8044-4715-85D7-148781E388C9}" dt="2021-09-24T07:00:10.577" v="228" actId="20577"/>
          <ac:spMkLst>
            <pc:docMk/>
            <pc:sldMk cId="396779309" sldId="308"/>
            <ac:spMk id="11" creationId="{A3763C5C-2AF3-4627-8588-45CB34CBBE90}"/>
          </ac:spMkLst>
        </pc:spChg>
        <pc:spChg chg="mod">
          <ac:chgData name="Chinmayee Phadnis" userId="e66f0cb8-381c-428a-891e-f14868b0368d" providerId="ADAL" clId="{FE86B6E0-8044-4715-85D7-148781E388C9}" dt="2021-09-24T07:00:08.557" v="227" actId="20577"/>
          <ac:spMkLst>
            <pc:docMk/>
            <pc:sldMk cId="396779309" sldId="308"/>
            <ac:spMk id="29705" creationId="{A6D3C465-C0F2-4DFA-A3B3-18383E735BF4}"/>
          </ac:spMkLst>
        </pc:spChg>
      </pc:sldChg>
    </pc:docChg>
  </pc:docChgLst>
  <pc:docChgLst>
    <pc:chgData name="Ajay Gidwani" userId="S::cmanager@studies-overseas.com::62445fe7-77ee-45ba-b3bf-613229f911fd" providerId="AD" clId="Web-{B7C41459-9EC6-9149-AF18-439335426F10}"/>
    <pc:docChg chg="modSld">
      <pc:chgData name="Ajay Gidwani" userId="S::cmanager@studies-overseas.com::62445fe7-77ee-45ba-b3bf-613229f911fd" providerId="AD" clId="Web-{B7C41459-9EC6-9149-AF18-439335426F10}" dt="2021-02-16T09:30:41.260" v="0" actId="1076"/>
      <pc:docMkLst>
        <pc:docMk/>
      </pc:docMkLst>
      <pc:sldChg chg="modSp">
        <pc:chgData name="Ajay Gidwani" userId="S::cmanager@studies-overseas.com::62445fe7-77ee-45ba-b3bf-613229f911fd" providerId="AD" clId="Web-{B7C41459-9EC6-9149-AF18-439335426F10}" dt="2021-02-16T09:30:41.260" v="0" actId="1076"/>
        <pc:sldMkLst>
          <pc:docMk/>
          <pc:sldMk cId="0" sldId="277"/>
        </pc:sldMkLst>
        <pc:spChg chg="mod">
          <ac:chgData name="Ajay Gidwani" userId="S::cmanager@studies-overseas.com::62445fe7-77ee-45ba-b3bf-613229f911fd" providerId="AD" clId="Web-{B7C41459-9EC6-9149-AF18-439335426F10}" dt="2021-02-16T09:30:41.260" v="0" actId="1076"/>
          <ac:spMkLst>
            <pc:docMk/>
            <pc:sldMk cId="0" sldId="277"/>
            <ac:spMk id="2662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94EE3-D09E-4866-A019-5870CB03C5BE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7AE4C-0075-4AB1-81E9-6B02B705E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90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2A5BC1A-A278-4C10-92D2-7BE4E0C833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A1EE531-5B61-484B-ADBB-962E10497D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5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7CEADA97-E8E8-4416-A7A9-5F52D3D191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421188"/>
            <a:ext cx="5564188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38F39A55-69E3-4140-B0E0-CFAADD5502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579B409A-8CCE-48FA-87A9-E4A10F600C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5" y="8842375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643E396-E4E3-42F2-84E0-051217FF49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510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6689725"/>
            <a:ext cx="7239000" cy="168275"/>
          </a:xfrm>
          <a:prstGeom prst="rect">
            <a:avLst/>
          </a:prstGeom>
          <a:solidFill>
            <a:srgbClr val="397ABE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7162800" y="6689725"/>
            <a:ext cx="1981200" cy="168275"/>
          </a:xfrm>
          <a:prstGeom prst="rect">
            <a:avLst/>
          </a:prstGeom>
          <a:solidFill>
            <a:srgbClr val="E31E24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6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91"/>
          <a:stretch>
            <a:fillRect/>
          </a:stretch>
        </p:blipFill>
        <p:spPr bwMode="auto">
          <a:xfrm>
            <a:off x="7296150" y="76200"/>
            <a:ext cx="17145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smtClean="0">
                <a:solidFill>
                  <a:srgbClr val="0070C0"/>
                </a:solidFill>
              </a:defRPr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pPr lvl="0"/>
            <a:r>
              <a:rPr lang="en-US" altLang="en-US" noProof="0" dirty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5219A-A3C8-46C6-A1AD-9D272C3862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36903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4867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462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34867"/>
            <a:ext cx="4041775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462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5DDFB28-C4AA-49B0-97E5-9461AA3CF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270D08-E852-4D73-9CD0-D5847A7DE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02CDE9-7DB9-4AA9-992B-679240FFD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B5956-FD94-437E-8A93-5DEB9C4272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715500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159E8-41D5-473D-A550-6AD452F4A2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27819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CA560-2F80-4CF7-AFBA-4D55B746F9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575710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A3F4D-50AE-4A6B-A564-259FE460B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2654424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DA360-AD97-4251-9CA5-B6EEFB2556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671323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140" y="1719262"/>
            <a:ext cx="8458200" cy="4525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E10F5-E556-4DB9-B915-3DF8FAC536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312019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2D3E9-F805-45F4-8793-49D7EE9D8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4BEE88-F6CD-4EFD-AA77-24AC0A6E5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56E8E2-2D7C-4E84-AC28-FCDD2D956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15EF09-2072-4B2C-8383-04B7980D3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96CB1-D121-43E3-BED6-A7579429B16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4937648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EEAEA-9D8B-471F-9A05-F5FCF35BB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698740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EA790-AE91-4EC5-9CB9-D0FC82726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DFF2FD-2B29-4309-94EA-2A088405A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F030D-A0E4-4333-9BCE-6D80BD305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415A9-16E1-4599-9537-E9C855C0D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1AE15-C8C5-4091-A4D7-728DBF5E5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9023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6E053-933D-42A9-96C2-A5E68ECD1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C0925-2252-4902-9BA7-87B2F6FD9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9DCC3-7FB6-4962-9AA1-9CFEE94CF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37F95-A0CC-4187-B6D8-7323B14B9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D4913-2B74-482C-BF4D-D2BBF529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396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4389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54102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0DEF1-8D55-468B-8793-62E49954E2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658803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1FE9E-EB3F-4CC4-A28F-9908CADF5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CF785-FFA9-4E33-983E-64E14A13C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51A7C-FB05-47E7-ADE2-7B01D2D21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9AEED-ACF2-4ABC-B6D6-C0AC20179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FFB23-A203-4C58-B917-0E9F6B3E4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34391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06D27-A195-44A8-B042-4DB696B39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57F64-33A3-4245-BD08-D53CE7D66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FF7D1-5C0D-4124-9B4B-61214472D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8EF04-5325-4C3B-B4F8-18DC9686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B9832-6FAC-4369-BEE7-B1126B8AC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CA2DA-AE34-433F-BBD4-4F319E3E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4141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75C6B-4D6A-40F7-A4C5-67AF3FD9F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7BDB5-4273-4E73-B991-9B66336A2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42E48-57FA-447C-BEFB-52B040684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0F4698-94F3-48CC-A0F0-51A5CDAF9C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A4E457-29E2-4007-B820-F7B94F7A0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CB2730-D19B-465E-BC22-76171969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B54F45-BB67-4A59-9853-D31836627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14D67A-E304-46D6-A0D4-AF66AF05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86212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F75A0-4856-41A4-A011-CF578F5FC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B1F45-0256-47D8-9BBD-F0A987B21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9B9D-06F7-44AE-A328-26FCE4D21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75AE77-A98B-4E15-B40E-E9076D7E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9124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4908F2-FE63-48F5-A90C-088D7992D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ABBF97-AD69-4B48-8660-AB6714C8B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A720A-B673-485D-BF64-A8BBF9AD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96112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20F7-73BE-46B6-8B18-09D3C3AFE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CCEEF-72F7-43F8-8510-1799C810D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0B89A3-FFD1-4871-91CB-6845EBDFF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9841BB-7F22-4D0F-B68B-45C53EC3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08676-2BB2-4E80-B848-ED0E21046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E66D8-C532-40E4-ACCD-51516121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67826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C22EB-4B46-41A0-8DDF-3441CEDFF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4023A-EFF9-4335-A78B-6A6564B3BE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D7B0F8-DE02-4412-8519-506CEEEE4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04757A-48B2-4408-BD33-48DF86A5F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0A684-8F0F-489D-A457-B2DC3AB4F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84794-1D20-47DE-90B3-19AC70D5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58652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5B78C-B7F1-4B15-B117-BE90ADD1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007C22-8FDF-4176-84C1-7BEEDB176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1A39E-4D54-4199-98D9-A11E7ABD3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5476B-8254-43DD-88D8-A774B9A2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CC31-9637-41FC-AEBC-5EE0CCD82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9321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6A98E-9B87-4F31-B506-68632BDEA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1BC58-ACCA-466E-87B6-8F6CBFD5B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AED39-BEC6-4A3A-9351-D9BC31CA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E892B-A0F5-4F93-841E-46BD301AF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346CE-21D6-4A39-8BA0-11652C5E9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16799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6EAD3-0B4F-4327-873C-F4F5EEAED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BA5EC-3DCD-4C43-8F99-75B3F3CDE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67A2A-B41D-4B31-A9F8-48F91547B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34006-4D4D-4E2F-8551-8DE7C5EB2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5BE0B-FEE7-4A18-8F2C-CA3022605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4374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743700" cy="9477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35A64-C279-46FF-A39F-CA265DEAD9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275426"/>
      </p:ext>
    </p:extLst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16949-DD7B-49D3-89CD-B0562FE29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C39AA-BAEB-4E8D-BBFA-F89238739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28078-E7E6-4113-94D2-499820E8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605CA-B644-4761-9DD9-8282B61BC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B6F5A-C628-4FC7-A4D4-94DA8B548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37776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0E0C2-0119-4778-A0F4-6BA0B069D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794D7-7C00-4277-91EE-F771101DD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EBB42-D964-4702-B62C-41DBB9E6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26346-EADD-4CC5-ABA0-6DABBFB56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51D56-7ED4-44A0-85BF-FF05065DD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08584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D550C-2773-4A78-9DE0-AAD91C1D9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43481-EE5E-4C6C-A3D0-7EE9293D8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716E64-0362-4EA2-9C32-39CC66E07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E5941-5256-489D-8DF7-7DEEC2519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6D8C03-6812-44CA-8844-70089A2EE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4BA8B-9750-4C89-AEA4-619C6E8C5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61588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CD4B-E803-435E-9226-C130066F7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3EBF6-7C44-41ED-BBA8-631C220E7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6B5F18-4681-4EC6-A5E4-2608BE6DD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28248E-FE74-41E9-BA6A-D03BF3DB5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325142-5AE3-4D34-97C1-B6EFFEE5C2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B942AD-D8FD-4A6F-9913-72F33AA2F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3BAD2B-0C07-4A8C-B616-80ABE6507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C26168-528E-4FDC-9D9A-41CD22470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76139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04799-21BF-4436-8465-C0A47E6E8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DA0CB-F11B-4A81-964C-E8945877B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0B0643-8506-4E6C-B0DA-3FF4FA31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295345-E399-470C-B204-D02ACC7A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73524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3B6FE5-EB4B-4D16-BBA7-55E0BEAC8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427A42-E4F5-4F28-BCBC-6A911DA25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BE70E-A09D-47E9-951C-9CCC395F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06473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EB5F-F5E5-4ADA-B3D4-323197A5F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2A1A6-0139-4837-AD5A-B76C5BD6F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E86E67-1056-46D9-84F6-0DF09630E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2D68E-4506-41CB-BCCC-06E77DB97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63E03-4C85-4BEB-979D-1A424835D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9E5EE-A512-400A-82E4-928D05B0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8927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8593-53AB-4BD3-BAC7-82D911702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5E5815-F405-4CE8-880C-ED95B7B306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93A8C-79CB-4768-A74E-30004278B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C6E699-1EDD-4370-8DBB-F5352D046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F6913-D236-4E70-86A8-3B01B963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69A17-76FF-46DD-83EC-77F9BF86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46514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1BDCC-F026-4422-85A3-B751C7C4D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CFD81F-F0A7-46BF-B8B7-3E6DFDA5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1BFB0-83B3-4E63-8C4D-3E9812BE4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AEBF9-5388-4A66-951F-C9C12F9EA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2C411-D0C2-41BE-9CBF-616AFEA04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40824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0543FE-283B-4735-A0CF-A744A5C3F9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43F2F8-7D5F-4CC9-9861-D7EACFDFC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76ADF-A85C-4914-8086-63827970A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3C5FF-484E-4BB0-89D9-68E670667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5D3C0-66D1-4E36-9108-7AD7BB61E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437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4686300" cy="9477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FEAF0-B63F-4790-9BB4-C1ABE316C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82658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F0768-BF15-4E80-8499-4156102AF1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41431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B5334-BC2C-4AFC-814E-3AF1F7FEA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386728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88917-4CB0-47CB-BD54-9EF7CFBD10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60112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DDFB28-C4AA-49B0-97E5-9461AA3CF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270D08-E852-4D73-9CD0-D5847A7DE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02CDE9-7DB9-4AA9-992B-679240FFD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A307-B6A8-403B-8C3E-247E1821F9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70408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DDFB28-C4AA-49B0-97E5-9461AA3CF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270D08-E852-4D73-9CD0-D5847A7DE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02CDE9-7DB9-4AA9-992B-679240FFD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95188-9451-417C-A3AF-7582D1F063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40094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A80C71-4FDB-4479-BBFC-5D47ED683E26}"/>
              </a:ext>
            </a:extLst>
          </p:cNvPr>
          <p:cNvSpPr/>
          <p:nvPr userDrawn="1"/>
        </p:nvSpPr>
        <p:spPr>
          <a:xfrm>
            <a:off x="0" y="0"/>
            <a:ext cx="9144000" cy="1463675"/>
          </a:xfrm>
          <a:prstGeom prst="rect">
            <a:avLst/>
          </a:prstGeom>
          <a:solidFill>
            <a:srgbClr val="397A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04800"/>
            <a:ext cx="84582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524000"/>
            <a:ext cx="8458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A3F9E70-A22C-46EB-A914-3AF74A0933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9725"/>
            <a:ext cx="7239000" cy="168275"/>
          </a:xfrm>
          <a:prstGeom prst="rect">
            <a:avLst/>
          </a:prstGeom>
          <a:solidFill>
            <a:srgbClr val="397ABE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BFDB123-7C85-4356-BD5D-719B9F5B262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62800" y="6689725"/>
            <a:ext cx="1981200" cy="168275"/>
          </a:xfrm>
          <a:prstGeom prst="rect">
            <a:avLst/>
          </a:prstGeom>
          <a:solidFill>
            <a:srgbClr val="E31E24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78DE154-9024-41EA-BB01-22F528F98BBA}"/>
              </a:ext>
            </a:extLst>
          </p:cNvPr>
          <p:cNvCxnSpPr/>
          <p:nvPr userDrawn="1"/>
        </p:nvCxnSpPr>
        <p:spPr>
          <a:xfrm>
            <a:off x="0" y="1447800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Rectangle 4">
            <a:extLst>
              <a:ext uri="{FF2B5EF4-FFF2-40B4-BE49-F238E27FC236}">
                <a16:creationId xmlns:a16="http://schemas.microsoft.com/office/drawing/2014/main" id="{F5DDFB28-C4AA-49B0-97E5-9461AA3CFE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38417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D1270D08-E852-4D73-9CD0-D5847A7DE9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38417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0702CDE9-7DB9-4AA9-992B-679240FFD1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384175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996CB1-D121-43E3-BED6-A7579429B1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2" name="Rectangle 110">
            <a:extLst>
              <a:ext uri="{FF2B5EF4-FFF2-40B4-BE49-F238E27FC236}">
                <a16:creationId xmlns:a16="http://schemas.microsoft.com/office/drawing/2014/main" id="{3AA5FD07-FDFA-4AC8-B855-FF9FE19D1AA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400" y="6613525"/>
            <a:ext cx="3065463" cy="30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s-UY" altLang="en-US" sz="1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General Presentation - Australia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292" r:id="rId8"/>
    <p:sldLayoutId id="2147484293" r:id="rId9"/>
    <p:sldLayoutId id="2147484294" r:id="rId10"/>
    <p:sldLayoutId id="2147484302" r:id="rId11"/>
    <p:sldLayoutId id="2147484303" r:id="rId12"/>
    <p:sldLayoutId id="2147484304" r:id="rId13"/>
    <p:sldLayoutId id="2147484305" r:id="rId14"/>
    <p:sldLayoutId id="2147484306" r:id="rId15"/>
    <p:sldLayoutId id="2147484332" r:id="rId16"/>
    <p:sldLayoutId id="2147484307" r:id="rId17"/>
  </p:sldLayoutIdLst>
  <p:transition spd="slow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en-US" sz="2400" b="1" dirty="0">
          <a:solidFill>
            <a:schemeClr val="bg1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anose="020B0603020202020204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anose="020B0603020202020204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anose="020B0603020202020204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anose="020B0603020202020204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rgbClr val="0070C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rgbClr val="0070C0"/>
        </a:buClr>
        <a:buFont typeface="Wingdings" panose="05000000000000000000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rgbClr val="0070C0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lnSpc>
          <a:spcPct val="120000"/>
        </a:lnSpc>
        <a:spcBef>
          <a:spcPct val="4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lnSpc>
          <a:spcPct val="120000"/>
        </a:lnSpc>
        <a:spcBef>
          <a:spcPct val="4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lnSpc>
          <a:spcPct val="120000"/>
        </a:lnSpc>
        <a:spcBef>
          <a:spcPct val="4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lnSpc>
          <a:spcPct val="120000"/>
        </a:lnSpc>
        <a:spcBef>
          <a:spcPct val="4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139452-5AF0-4790-8647-FCFD9B37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95513-A68D-40FA-94E3-A03B23372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21EDC-C7EA-4506-A89C-298C8F438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2B4A1-F481-409D-9C12-760BA7F42367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573A8-A6B9-4488-A38C-55933CB8B6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0B6AD-A0C0-4C6B-A12C-82064D562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F9825-AA0C-4217-B6EB-0F1E37CBA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260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13124B-D06F-4DE1-AA0B-689CABBF7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D6244-0E5C-4DDC-82BB-1C7C1BB1D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195A7-F7FE-47A2-B4D5-B642712884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A29A4-6FE8-4029-A7D0-635B25018D91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66B86-6037-48FE-BD52-B74CA0320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AF717-A376-4DCF-9871-DECAC807E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C9369-9355-40AF-A0CA-750C6CAAAB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862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3996"/>
            <a:ext cx="9144000" cy="5935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/>
          <p:cNvSpPr txBox="1">
            <a:spLocks noChangeArrowheads="1"/>
          </p:cNvSpPr>
          <p:nvPr/>
        </p:nvSpPr>
        <p:spPr bwMode="auto">
          <a:xfrm>
            <a:off x="4876800" y="1544637"/>
            <a:ext cx="274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Destination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Australia</a:t>
            </a:r>
          </a:p>
        </p:txBody>
      </p:sp>
      <p:sp>
        <p:nvSpPr>
          <p:cNvPr id="16388" name="Rectangle 110"/>
          <p:cNvSpPr txBox="1">
            <a:spLocks noChangeArrowheads="1"/>
          </p:cNvSpPr>
          <p:nvPr/>
        </p:nvSpPr>
        <p:spPr bwMode="auto">
          <a:xfrm>
            <a:off x="4572000" y="3020169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s-UY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General Presentation</a:t>
            </a:r>
          </a:p>
        </p:txBody>
      </p:sp>
      <p:pic>
        <p:nvPicPr>
          <p:cNvPr id="1638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2900"/>
            <a:ext cx="3902075" cy="354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82886C1-1B79-B22D-21EF-5F82C837DC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10"/>
          <p:cNvSpPr txBox="1">
            <a:spLocks noChangeArrowheads="1"/>
          </p:cNvSpPr>
          <p:nvPr/>
        </p:nvSpPr>
        <p:spPr bwMode="auto">
          <a:xfrm>
            <a:off x="163513" y="547688"/>
            <a:ext cx="43322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Universities in Australia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26628" name="Title 1"/>
          <p:cNvSpPr txBox="1">
            <a:spLocks/>
          </p:cNvSpPr>
          <p:nvPr/>
        </p:nvSpPr>
        <p:spPr bwMode="auto">
          <a:xfrm>
            <a:off x="116748" y="1483844"/>
            <a:ext cx="74009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u="sng" dirty="0">
                <a:solidFill>
                  <a:srgbClr val="0070C0"/>
                </a:solidFill>
                <a:latin typeface="Calibri" panose="020F0502020204030204" pitchFamily="34" charset="0"/>
              </a:rPr>
              <a:t>There are a total of 43 Universities in Australia</a:t>
            </a:r>
          </a:p>
        </p:txBody>
      </p:sp>
      <p:sp>
        <p:nvSpPr>
          <p:cNvPr id="26629" name="Title 1"/>
          <p:cNvSpPr txBox="1">
            <a:spLocks/>
          </p:cNvSpPr>
          <p:nvPr/>
        </p:nvSpPr>
        <p:spPr bwMode="auto">
          <a:xfrm>
            <a:off x="109537" y="2949955"/>
            <a:ext cx="89249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2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The Higher Education Sector in Australia primarily consists of Universities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The top 8 universities in Australia are popularly known as Group of 8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Australian Universities offer pathway programs, bachelor’s &amp; master’s degrees and doctoral programs </a:t>
            </a:r>
            <a:endParaRPr lang="en-IN" altLang="en-US" sz="22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200" dirty="0">
              <a:latin typeface="Calibri" panose="020F0502020204030204" pitchFamily="34" charset="0"/>
            </a:endParaRPr>
          </a:p>
        </p:txBody>
      </p:sp>
      <p:sp>
        <p:nvSpPr>
          <p:cNvPr id="26631" name="Title 1"/>
          <p:cNvSpPr txBox="1">
            <a:spLocks/>
          </p:cNvSpPr>
          <p:nvPr/>
        </p:nvSpPr>
        <p:spPr bwMode="auto">
          <a:xfrm>
            <a:off x="135572" y="2057688"/>
            <a:ext cx="8924926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200" dirty="0">
                <a:latin typeface="Calibri" panose="020F0502020204030204" pitchFamily="34" charset="0"/>
              </a:rPr>
              <a:t>Public – 38 Universities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200" dirty="0">
                <a:latin typeface="Calibri" panose="020F0502020204030204" pitchFamily="34" charset="0"/>
              </a:rPr>
              <a:t>Private – 3 Universities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0C3212-7227-7624-D959-1379B12B2C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0"/>
          <p:cNvSpPr txBox="1">
            <a:spLocks noChangeArrowheads="1"/>
          </p:cNvSpPr>
          <p:nvPr/>
        </p:nvSpPr>
        <p:spPr bwMode="auto">
          <a:xfrm>
            <a:off x="82550" y="657593"/>
            <a:ext cx="700405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Programs offered by Australian Universities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grpSp>
        <p:nvGrpSpPr>
          <p:cNvPr id="27651" name="Group 1"/>
          <p:cNvGrpSpPr>
            <a:grpSpLocks/>
          </p:cNvGrpSpPr>
          <p:nvPr/>
        </p:nvGrpSpPr>
        <p:grpSpPr bwMode="auto">
          <a:xfrm>
            <a:off x="3568700" y="1390650"/>
            <a:ext cx="3517900" cy="850900"/>
            <a:chOff x="3135358" y="2044365"/>
            <a:chExt cx="3518246" cy="849929"/>
          </a:xfrm>
        </p:grpSpPr>
        <p:sp>
          <p:nvSpPr>
            <p:cNvPr id="27664" name="Title 1"/>
            <p:cNvSpPr txBox="1">
              <a:spLocks/>
            </p:cNvSpPr>
            <p:nvPr/>
          </p:nvSpPr>
          <p:spPr bwMode="auto">
            <a:xfrm>
              <a:off x="4883286" y="2044365"/>
              <a:ext cx="1770318" cy="849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>
                <a:spcBef>
                  <a:spcPct val="40000"/>
                </a:spcBef>
                <a:buClr>
                  <a:srgbClr val="0070C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0070C0"/>
                </a:buClr>
                <a:buFont typeface="Wingdings" panose="05000000000000000000" pitchFamily="2" charset="2"/>
                <a:buChar char="ü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40000"/>
                </a:spcBef>
                <a:buClr>
                  <a:srgbClr val="0070C0"/>
                </a:buClr>
                <a:buChar char="•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40000"/>
                </a:spcBef>
                <a:buChar char="–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40000"/>
                </a:spcBef>
                <a:buChar char="»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lang="en-US" altLang="en-US" sz="1200" b="1">
                <a:solidFill>
                  <a:srgbClr val="2525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665" name="Title 1"/>
            <p:cNvSpPr txBox="1">
              <a:spLocks/>
            </p:cNvSpPr>
            <p:nvPr/>
          </p:nvSpPr>
          <p:spPr bwMode="auto">
            <a:xfrm>
              <a:off x="3135358" y="2087064"/>
              <a:ext cx="1668463" cy="781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>
                <a:spcBef>
                  <a:spcPct val="40000"/>
                </a:spcBef>
                <a:buClr>
                  <a:srgbClr val="0070C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0070C0"/>
                </a:buClr>
                <a:buFont typeface="Wingdings" panose="05000000000000000000" pitchFamily="2" charset="2"/>
                <a:buChar char="ü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40000"/>
                </a:spcBef>
                <a:buClr>
                  <a:srgbClr val="0070C0"/>
                </a:buClr>
                <a:buChar char="•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40000"/>
                </a:spcBef>
                <a:buChar char="–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40000"/>
                </a:spcBef>
                <a:buChar char="»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lang="en-US" altLang="en-US" sz="1400" b="1">
                <a:solidFill>
                  <a:srgbClr val="2525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06C752E7-3856-419F-AC68-980154FC5556}"/>
              </a:ext>
            </a:extLst>
          </p:cNvPr>
          <p:cNvSpPr/>
          <p:nvPr/>
        </p:nvSpPr>
        <p:spPr>
          <a:xfrm>
            <a:off x="1931988" y="1546225"/>
            <a:ext cx="1320800" cy="815975"/>
          </a:xfrm>
          <a:prstGeom prst="roundRect">
            <a:avLst>
              <a:gd name="adj" fmla="val 2887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Pharmacy</a:t>
            </a:r>
            <a:endParaRPr lang="en-IN" sz="14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024F572-3B60-4A2A-AE41-093F1193D48B}"/>
              </a:ext>
            </a:extLst>
          </p:cNvPr>
          <p:cNvSpPr/>
          <p:nvPr/>
        </p:nvSpPr>
        <p:spPr>
          <a:xfrm>
            <a:off x="2639994" y="3107690"/>
            <a:ext cx="3552825" cy="53975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Programs offered by Universities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EEA1BF5-484F-4613-9929-00CBD3D5D48C}"/>
              </a:ext>
            </a:extLst>
          </p:cNvPr>
          <p:cNvSpPr/>
          <p:nvPr/>
        </p:nvSpPr>
        <p:spPr>
          <a:xfrm>
            <a:off x="5516563" y="1511300"/>
            <a:ext cx="1417637" cy="815975"/>
          </a:xfrm>
          <a:prstGeom prst="roundRect">
            <a:avLst>
              <a:gd name="adj" fmla="val 2887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IT &amp; Computer Science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4E38027A-F36B-4190-ADDB-B79EF98EA913}"/>
              </a:ext>
            </a:extLst>
          </p:cNvPr>
          <p:cNvSpPr/>
          <p:nvPr/>
        </p:nvSpPr>
        <p:spPr>
          <a:xfrm>
            <a:off x="6540334" y="2463587"/>
            <a:ext cx="1417637" cy="815975"/>
          </a:xfrm>
          <a:prstGeom prst="roundRect">
            <a:avLst>
              <a:gd name="adj" fmla="val 2887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Hospitality &amp; Tourism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429E75BA-433F-490B-A2E5-BBF4B343EDCA}"/>
              </a:ext>
            </a:extLst>
          </p:cNvPr>
          <p:cNvSpPr/>
          <p:nvPr/>
        </p:nvSpPr>
        <p:spPr>
          <a:xfrm>
            <a:off x="6610478" y="3453992"/>
            <a:ext cx="1417637" cy="815975"/>
          </a:xfrm>
          <a:prstGeom prst="roundRect">
            <a:avLst>
              <a:gd name="adj" fmla="val 2887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Engineering &amp; Project Management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2DB79F61-8B7D-4CF1-ACED-82A21BDB6F8D}"/>
              </a:ext>
            </a:extLst>
          </p:cNvPr>
          <p:cNvSpPr/>
          <p:nvPr/>
        </p:nvSpPr>
        <p:spPr>
          <a:xfrm>
            <a:off x="5470442" y="4395546"/>
            <a:ext cx="1417638" cy="815975"/>
          </a:xfrm>
          <a:prstGeom prst="roundRect">
            <a:avLst>
              <a:gd name="adj" fmla="val 2887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Education &amp; Teaching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83130799-3AA2-4AF6-97A8-0C3F45338F76}"/>
              </a:ext>
            </a:extLst>
          </p:cNvPr>
          <p:cNvSpPr/>
          <p:nvPr/>
        </p:nvSpPr>
        <p:spPr>
          <a:xfrm>
            <a:off x="3733636" y="4375860"/>
            <a:ext cx="1503363" cy="815975"/>
          </a:xfrm>
          <a:prstGeom prst="roundRect">
            <a:avLst>
              <a:gd name="adj" fmla="val 2887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MBBS, Nursing &amp; Public Health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72EFF6F6-F8DF-4085-B484-BDD7B21C41F8}"/>
              </a:ext>
            </a:extLst>
          </p:cNvPr>
          <p:cNvSpPr/>
          <p:nvPr/>
        </p:nvSpPr>
        <p:spPr>
          <a:xfrm>
            <a:off x="1931988" y="4375861"/>
            <a:ext cx="1503363" cy="815975"/>
          </a:xfrm>
          <a:prstGeom prst="roundRect">
            <a:avLst>
              <a:gd name="adj" fmla="val 2887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Biotechnology &amp; Biomedical Sciences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6BB32E49-2460-43BE-8874-5EDD0B54094D}"/>
              </a:ext>
            </a:extLst>
          </p:cNvPr>
          <p:cNvSpPr/>
          <p:nvPr/>
        </p:nvSpPr>
        <p:spPr>
          <a:xfrm>
            <a:off x="762000" y="3447656"/>
            <a:ext cx="1503363" cy="815975"/>
          </a:xfrm>
          <a:prstGeom prst="roundRect">
            <a:avLst>
              <a:gd name="adj" fmla="val 2887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Media &amp; Communication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985E0ED-F598-4BF5-87CB-F811B93241AF}"/>
              </a:ext>
            </a:extLst>
          </p:cNvPr>
          <p:cNvSpPr/>
          <p:nvPr/>
        </p:nvSpPr>
        <p:spPr>
          <a:xfrm>
            <a:off x="762000" y="2463587"/>
            <a:ext cx="1503363" cy="815975"/>
          </a:xfrm>
          <a:prstGeom prst="roundRect">
            <a:avLst>
              <a:gd name="adj" fmla="val 2887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Architecture &amp; Urban Planning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728143A6-2028-4D01-9DD8-A8FACA54297E}"/>
              </a:ext>
            </a:extLst>
          </p:cNvPr>
          <p:cNvSpPr/>
          <p:nvPr/>
        </p:nvSpPr>
        <p:spPr>
          <a:xfrm>
            <a:off x="3708400" y="1546225"/>
            <a:ext cx="1320800" cy="815975"/>
          </a:xfrm>
          <a:prstGeom prst="roundRect">
            <a:avLst>
              <a:gd name="adj" fmla="val 2887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Business, Management &amp; Accounting</a:t>
            </a:r>
            <a:endParaRPr lang="en-IN" sz="14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4ECDAC-D3B0-2A16-AA04-2D901FB0D0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10"/>
          <p:cNvSpPr txBox="1">
            <a:spLocks noChangeArrowheads="1"/>
          </p:cNvSpPr>
          <p:nvPr/>
        </p:nvSpPr>
        <p:spPr bwMode="auto">
          <a:xfrm>
            <a:off x="304800" y="437830"/>
            <a:ext cx="59578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 err="1">
                <a:solidFill>
                  <a:schemeClr val="bg1"/>
                </a:solidFill>
              </a:rPr>
              <a:t>Pathway</a:t>
            </a:r>
            <a:r>
              <a:rPr lang="es-UY" altLang="en-US" b="1" dirty="0">
                <a:solidFill>
                  <a:schemeClr val="bg1"/>
                </a:solidFill>
              </a:rPr>
              <a:t> </a:t>
            </a:r>
            <a:r>
              <a:rPr lang="es-UY" altLang="en-US" b="1" dirty="0" err="1">
                <a:solidFill>
                  <a:schemeClr val="bg1"/>
                </a:solidFill>
              </a:rPr>
              <a:t>Programs</a:t>
            </a: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32771" name="Title 1"/>
          <p:cNvSpPr txBox="1">
            <a:spLocks/>
          </p:cNvSpPr>
          <p:nvPr/>
        </p:nvSpPr>
        <p:spPr bwMode="auto">
          <a:xfrm>
            <a:off x="147638" y="1678684"/>
            <a:ext cx="84296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Students who are not able to meet the direct entry requirements of Australian Universities can be offered ‘Pathway Programs.’</a:t>
            </a:r>
            <a:endParaRPr lang="en-IN" altLang="en-US" sz="2000" dirty="0">
              <a:latin typeface="Calibri" panose="020F0502020204030204" pitchFamily="34" charset="0"/>
            </a:endParaRPr>
          </a:p>
        </p:txBody>
      </p:sp>
      <p:sp>
        <p:nvSpPr>
          <p:cNvPr id="32772" name="Title 1"/>
          <p:cNvSpPr txBox="1">
            <a:spLocks/>
          </p:cNvSpPr>
          <p:nvPr/>
        </p:nvSpPr>
        <p:spPr bwMode="auto">
          <a:xfrm>
            <a:off x="137319" y="2404617"/>
            <a:ext cx="886936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These programs can be offered at undergraduate level and  postgraduate level.</a:t>
            </a:r>
            <a:endParaRPr lang="en-IN" altLang="en-US" sz="2000" dirty="0">
              <a:latin typeface="Calibri" panose="020F0502020204030204" pitchFamily="34" charset="0"/>
            </a:endParaRPr>
          </a:p>
        </p:txBody>
      </p:sp>
      <p:sp>
        <p:nvSpPr>
          <p:cNvPr id="32773" name="Title 1"/>
          <p:cNvSpPr txBox="1">
            <a:spLocks/>
          </p:cNvSpPr>
          <p:nvPr/>
        </p:nvSpPr>
        <p:spPr bwMode="auto">
          <a:xfrm>
            <a:off x="160338" y="3503605"/>
            <a:ext cx="84296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Pathway programs are a good opportunity to the students who fail to meet the direct entry requirements of the Australian universities.</a:t>
            </a:r>
            <a:endParaRPr lang="en-IN" altLang="en-US" sz="2000" dirty="0">
              <a:latin typeface="Calibri" panose="020F0502020204030204" pitchFamily="34" charset="0"/>
            </a:endParaRPr>
          </a:p>
        </p:txBody>
      </p:sp>
      <p:sp>
        <p:nvSpPr>
          <p:cNvPr id="32774" name="Title 1"/>
          <p:cNvSpPr txBox="1">
            <a:spLocks/>
          </p:cNvSpPr>
          <p:nvPr/>
        </p:nvSpPr>
        <p:spPr bwMode="auto">
          <a:xfrm>
            <a:off x="160338" y="2926502"/>
            <a:ext cx="886936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These are also called as ‘Packaged Programs’.</a:t>
            </a:r>
            <a:endParaRPr lang="en-IN" altLang="en-US" sz="2000" dirty="0">
              <a:latin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437A48-CBCD-50CE-5B29-40F4FEC145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10"/>
          <p:cNvSpPr txBox="1">
            <a:spLocks noChangeArrowheads="1"/>
          </p:cNvSpPr>
          <p:nvPr/>
        </p:nvSpPr>
        <p:spPr bwMode="auto">
          <a:xfrm>
            <a:off x="242888" y="458788"/>
            <a:ext cx="4559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 err="1">
                <a:solidFill>
                  <a:schemeClr val="bg1"/>
                </a:solidFill>
              </a:rPr>
              <a:t>Types</a:t>
            </a:r>
            <a:r>
              <a:rPr lang="es-UY" altLang="en-US" b="1" dirty="0">
                <a:solidFill>
                  <a:schemeClr val="bg1"/>
                </a:solidFill>
              </a:rPr>
              <a:t> of </a:t>
            </a:r>
            <a:r>
              <a:rPr lang="es-UY" altLang="en-US" b="1" dirty="0" err="1">
                <a:solidFill>
                  <a:schemeClr val="bg1"/>
                </a:solidFill>
              </a:rPr>
              <a:t>Pathway</a:t>
            </a:r>
            <a:r>
              <a:rPr lang="es-UY" altLang="en-US" b="1" dirty="0">
                <a:solidFill>
                  <a:schemeClr val="bg1"/>
                </a:solidFill>
              </a:rPr>
              <a:t> </a:t>
            </a:r>
            <a:r>
              <a:rPr lang="es-UY" altLang="en-US" b="1" dirty="0" err="1">
                <a:solidFill>
                  <a:schemeClr val="bg1"/>
                </a:solidFill>
              </a:rPr>
              <a:t>Programs</a:t>
            </a:r>
            <a:endParaRPr lang="es-UY" altLang="en-US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33795" name="Title 1"/>
          <p:cNvSpPr txBox="1">
            <a:spLocks/>
          </p:cNvSpPr>
          <p:nvPr/>
        </p:nvSpPr>
        <p:spPr bwMode="auto">
          <a:xfrm>
            <a:off x="184150" y="1459185"/>
            <a:ext cx="85090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u="sng" dirty="0">
                <a:solidFill>
                  <a:srgbClr val="0070C0"/>
                </a:solidFill>
                <a:latin typeface="Calibri" panose="020F0502020204030204" pitchFamily="34" charset="0"/>
              </a:rPr>
              <a:t>Pathway Programs are of two types</a:t>
            </a:r>
            <a:endParaRPr lang="en-IN" altLang="en-US" b="1" u="sng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9A1B1A5-9F55-491D-8597-8EF504D05E23}"/>
              </a:ext>
            </a:extLst>
          </p:cNvPr>
          <p:cNvSpPr txBox="1">
            <a:spLocks/>
          </p:cNvSpPr>
          <p:nvPr/>
        </p:nvSpPr>
        <p:spPr bwMode="auto">
          <a:xfrm>
            <a:off x="184150" y="2145257"/>
            <a:ext cx="8429625" cy="40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en-US"/>
            </a:defPPr>
            <a:lvl1pPr marL="342900" indent="-342900" eaLnBrk="1" hangingPunct="1">
              <a:lnSpc>
                <a:spcPct val="100000"/>
              </a:lnSpc>
              <a:buClr>
                <a:srgbClr val="0070C0"/>
              </a:buClr>
              <a:buFont typeface="Wingdings" panose="05000000000000000000" pitchFamily="2" charset="2"/>
              <a:buChar char="v"/>
              <a:defRPr sz="2000">
                <a:latin typeface="Calibri" panose="020F050202020403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latin typeface="Trebuchet MS" panose="020B0603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latin typeface="Trebuchet MS" panose="020B0603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latin typeface="Trebuchet MS" panose="020B0603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9pPr>
          </a:lstStyle>
          <a:p>
            <a:pPr>
              <a:defRPr/>
            </a:pPr>
            <a:r>
              <a:rPr lang="en-US" altLang="en-US" b="1" dirty="0"/>
              <a:t>Academic Pathway Programs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      Offered to the students not able to meet the Academic entry criteria</a:t>
            </a:r>
            <a:endParaRPr lang="en-IN" alt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F28F8E8-E211-439C-A941-6493CFB6E078}"/>
              </a:ext>
            </a:extLst>
          </p:cNvPr>
          <p:cNvSpPr txBox="1">
            <a:spLocks/>
          </p:cNvSpPr>
          <p:nvPr/>
        </p:nvSpPr>
        <p:spPr bwMode="auto">
          <a:xfrm>
            <a:off x="150812" y="3532732"/>
            <a:ext cx="8429625" cy="40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en-US"/>
            </a:defPPr>
            <a:lvl1pPr marL="342900" indent="-342900" eaLnBrk="1" hangingPunct="1">
              <a:lnSpc>
                <a:spcPct val="100000"/>
              </a:lnSpc>
              <a:buClr>
                <a:srgbClr val="0070C0"/>
              </a:buClr>
              <a:buFont typeface="Wingdings" panose="05000000000000000000" pitchFamily="2" charset="2"/>
              <a:buChar char="v"/>
              <a:defRPr sz="2000">
                <a:latin typeface="Calibri" panose="020F050202020403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latin typeface="Trebuchet MS" panose="020B0603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latin typeface="Trebuchet MS" panose="020B0603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latin typeface="Trebuchet MS" panose="020B0603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9pPr>
          </a:lstStyle>
          <a:p>
            <a:pPr>
              <a:defRPr/>
            </a:pPr>
            <a:r>
              <a:rPr lang="en-US" altLang="en-US" b="1" dirty="0"/>
              <a:t>English Language Programs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      Offered to the students not able to meet the English language criteria</a:t>
            </a:r>
            <a:endParaRPr lang="en-IN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EDCBAB-3669-CCA8-694E-180B3E44A2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0"/>
          <p:cNvSpPr txBox="1">
            <a:spLocks noChangeArrowheads="1"/>
          </p:cNvSpPr>
          <p:nvPr/>
        </p:nvSpPr>
        <p:spPr bwMode="auto">
          <a:xfrm>
            <a:off x="131763" y="596900"/>
            <a:ext cx="6119812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 err="1">
                <a:solidFill>
                  <a:schemeClr val="bg1"/>
                </a:solidFill>
              </a:rPr>
              <a:t>Academic</a:t>
            </a:r>
            <a:r>
              <a:rPr lang="es-UY" altLang="en-US" b="1" dirty="0">
                <a:solidFill>
                  <a:schemeClr val="bg1"/>
                </a:solidFill>
              </a:rPr>
              <a:t> </a:t>
            </a:r>
            <a:r>
              <a:rPr lang="es-UY" altLang="en-US" b="1" dirty="0" err="1">
                <a:solidFill>
                  <a:schemeClr val="bg1"/>
                </a:solidFill>
              </a:rPr>
              <a:t>Pathway</a:t>
            </a:r>
            <a:r>
              <a:rPr lang="es-UY" altLang="en-US" b="1" dirty="0">
                <a:solidFill>
                  <a:schemeClr val="bg1"/>
                </a:solidFill>
              </a:rPr>
              <a:t> </a:t>
            </a:r>
            <a:r>
              <a:rPr lang="es-UY" altLang="en-US" b="1" dirty="0" err="1">
                <a:solidFill>
                  <a:schemeClr val="bg1"/>
                </a:solidFill>
              </a:rPr>
              <a:t>Programs</a:t>
            </a:r>
            <a:endParaRPr lang="es-UY" altLang="en-US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34819" name="Title 1"/>
          <p:cNvSpPr txBox="1">
            <a:spLocks/>
          </p:cNvSpPr>
          <p:nvPr/>
        </p:nvSpPr>
        <p:spPr bwMode="auto">
          <a:xfrm>
            <a:off x="93663" y="1555636"/>
            <a:ext cx="878363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Students scoring 55% to 64% in HSC can be offered these programs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They are also called as Diploma leading to Degree programs (D to D programs)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Students usually get admission in a college where they study a Diploma Program for one year (e.g. Diploma of Business)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After successful completion of Diploma, they progress to the second year of Bachelor’s degree, eventually completing their graduation in 3/4 years.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IN" altLang="en-US" sz="2000" dirty="0">
              <a:latin typeface="Calibri" panose="020F0502020204030204" pitchFamily="34" charset="0"/>
            </a:endParaRPr>
          </a:p>
        </p:txBody>
      </p:sp>
      <p:sp>
        <p:nvSpPr>
          <p:cNvPr id="34820" name="Title 1"/>
          <p:cNvSpPr txBox="1">
            <a:spLocks/>
          </p:cNvSpPr>
          <p:nvPr/>
        </p:nvSpPr>
        <p:spPr bwMode="auto">
          <a:xfrm>
            <a:off x="93663" y="5810250"/>
            <a:ext cx="77184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endParaRPr lang="en-IN" altLang="en-US" sz="2200" b="1" u="sng">
              <a:solidFill>
                <a:srgbClr val="58B7E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1" name="Title 1"/>
          <p:cNvSpPr txBox="1">
            <a:spLocks/>
          </p:cNvSpPr>
          <p:nvPr/>
        </p:nvSpPr>
        <p:spPr bwMode="auto">
          <a:xfrm>
            <a:off x="119063" y="5810250"/>
            <a:ext cx="77184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endParaRPr lang="en-IN" altLang="en-US" sz="2200" b="1" u="sng">
              <a:solidFill>
                <a:srgbClr val="58B7E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2" name="Rectangle 110"/>
          <p:cNvSpPr txBox="1">
            <a:spLocks noChangeArrowheads="1"/>
          </p:cNvSpPr>
          <p:nvPr/>
        </p:nvSpPr>
        <p:spPr bwMode="auto">
          <a:xfrm>
            <a:off x="131763" y="727075"/>
            <a:ext cx="33099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>
                <a:solidFill>
                  <a:schemeClr val="bg1"/>
                </a:solidFill>
              </a:rPr>
              <a:t>(Undergraduate)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7F4753-BC07-66A8-954B-65C3E69608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0"/>
          <p:cNvSpPr txBox="1">
            <a:spLocks noChangeArrowheads="1"/>
          </p:cNvSpPr>
          <p:nvPr/>
        </p:nvSpPr>
        <p:spPr bwMode="auto">
          <a:xfrm>
            <a:off x="103187" y="844551"/>
            <a:ext cx="8423275" cy="85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 err="1">
                <a:solidFill>
                  <a:schemeClr val="bg1"/>
                </a:solidFill>
              </a:rPr>
              <a:t>Explanation</a:t>
            </a:r>
            <a:r>
              <a:rPr lang="es-UY" altLang="en-US" b="1" dirty="0">
                <a:solidFill>
                  <a:schemeClr val="bg1"/>
                </a:solidFill>
              </a:rPr>
              <a:t> of Academic </a:t>
            </a:r>
            <a:r>
              <a:rPr lang="es-UY" altLang="en-US" b="1" dirty="0" err="1">
                <a:solidFill>
                  <a:schemeClr val="bg1"/>
                </a:solidFill>
              </a:rPr>
              <a:t>Pathway</a:t>
            </a:r>
            <a:r>
              <a:rPr lang="es-UY" altLang="en-US" b="1" dirty="0">
                <a:solidFill>
                  <a:schemeClr val="bg1"/>
                </a:solidFill>
              </a:rPr>
              <a:t> </a:t>
            </a:r>
            <a:r>
              <a:rPr lang="es-UY" altLang="en-US" b="1" dirty="0" err="1">
                <a:solidFill>
                  <a:schemeClr val="bg1"/>
                </a:solidFill>
              </a:rPr>
              <a:t>Programs</a:t>
            </a:r>
            <a:endParaRPr lang="es-UY" altLang="en-US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>
                <a:solidFill>
                  <a:schemeClr val="bg1"/>
                </a:solidFill>
              </a:rPr>
              <a:t>(Undergraduate)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35843" name="Title 1"/>
          <p:cNvSpPr txBox="1">
            <a:spLocks/>
          </p:cNvSpPr>
          <p:nvPr/>
        </p:nvSpPr>
        <p:spPr bwMode="auto">
          <a:xfrm>
            <a:off x="334963" y="1527175"/>
            <a:ext cx="3259137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Calibri" panose="020F0502020204030204" pitchFamily="34" charset="0"/>
              </a:rPr>
              <a:t>Student A - 60% in HSC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Calibri" panose="020F0502020204030204" pitchFamily="34" charset="0"/>
              </a:rPr>
              <a:t> (Directly not eligible)</a:t>
            </a:r>
            <a:endParaRPr lang="en-IN" altLang="en-US" sz="1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21511" name="Picture 6" descr="Related image">
            <a:extLst>
              <a:ext uri="{FF2B5EF4-FFF2-40B4-BE49-F238E27FC236}">
                <a16:creationId xmlns:a16="http://schemas.microsoft.com/office/drawing/2014/main" id="{6ABB6333-4E1E-427F-B535-8C7979830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14152" y="3928652"/>
            <a:ext cx="1160463" cy="725487"/>
          </a:xfrm>
          <a:prstGeom prst="rect">
            <a:avLst/>
          </a:prstGeom>
          <a:noFill/>
          <a:ln>
            <a:noFill/>
          </a:ln>
        </p:spPr>
      </p:pic>
      <p:sp>
        <p:nvSpPr>
          <p:cNvPr id="35846" name="Title 1"/>
          <p:cNvSpPr txBox="1">
            <a:spLocks/>
          </p:cNvSpPr>
          <p:nvPr/>
        </p:nvSpPr>
        <p:spPr bwMode="auto">
          <a:xfrm>
            <a:off x="0" y="2794000"/>
            <a:ext cx="364966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0070C0"/>
                </a:solidFill>
                <a:latin typeface="Calibri" panose="020F0502020204030204" pitchFamily="34" charset="0"/>
              </a:rPr>
              <a:t>Studies Diploma of Business in a college in his 1st year</a:t>
            </a: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IN" altLang="en-US" sz="14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35847" name="Title 1"/>
          <p:cNvSpPr txBox="1">
            <a:spLocks/>
          </p:cNvSpPr>
          <p:nvPr/>
        </p:nvSpPr>
        <p:spPr bwMode="auto">
          <a:xfrm>
            <a:off x="5159375" y="2790617"/>
            <a:ext cx="364966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0070C0"/>
                </a:solidFill>
                <a:latin typeface="Calibri" panose="020F0502020204030204" pitchFamily="34" charset="0"/>
              </a:rPr>
              <a:t>Studies Bachelor of Business in the university in his 1st year</a:t>
            </a: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IN" altLang="en-US" sz="14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35848" name="Title 1"/>
          <p:cNvSpPr txBox="1">
            <a:spLocks/>
          </p:cNvSpPr>
          <p:nvPr/>
        </p:nvSpPr>
        <p:spPr bwMode="auto">
          <a:xfrm>
            <a:off x="1225184" y="3503419"/>
            <a:ext cx="704691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0070C0"/>
                </a:solidFill>
                <a:latin typeface="Calibri" panose="020F0502020204030204" pitchFamily="34" charset="0"/>
              </a:rPr>
              <a:t>Both of them will progress to study the second year of Bachelor of Business in the university</a:t>
            </a: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IN" altLang="en-US" sz="14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69E6C40B-886E-4CE9-ABB8-010E54D6A933}"/>
              </a:ext>
            </a:extLst>
          </p:cNvPr>
          <p:cNvSpPr/>
          <p:nvPr/>
        </p:nvSpPr>
        <p:spPr>
          <a:xfrm rot="5400000">
            <a:off x="4410706" y="3720955"/>
            <a:ext cx="322586" cy="377461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 sz="1400">
              <a:solidFill>
                <a:srgbClr val="58B7E6"/>
              </a:solidFill>
            </a:endParaRPr>
          </a:p>
        </p:txBody>
      </p:sp>
      <p:sp>
        <p:nvSpPr>
          <p:cNvPr id="35852" name="Title 1"/>
          <p:cNvSpPr txBox="1">
            <a:spLocks/>
          </p:cNvSpPr>
          <p:nvPr/>
        </p:nvSpPr>
        <p:spPr bwMode="auto">
          <a:xfrm>
            <a:off x="5565775" y="1527175"/>
            <a:ext cx="32432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Calibri" panose="020F0502020204030204" pitchFamily="34" charset="0"/>
              </a:rPr>
              <a:t>Student B - 75% in HSC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Calibri" panose="020F0502020204030204" pitchFamily="34" charset="0"/>
              </a:rPr>
              <a:t>    (Directly eligible)</a:t>
            </a:r>
            <a:endParaRPr lang="en-IN" altLang="en-US" sz="1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ight Arrow 28">
            <a:extLst>
              <a:ext uri="{FF2B5EF4-FFF2-40B4-BE49-F238E27FC236}">
                <a16:creationId xmlns:a16="http://schemas.microsoft.com/office/drawing/2014/main" id="{3DBD74BA-D329-4DC1-8277-A01602AD1758}"/>
              </a:ext>
            </a:extLst>
          </p:cNvPr>
          <p:cNvSpPr/>
          <p:nvPr/>
        </p:nvSpPr>
        <p:spPr>
          <a:xfrm rot="7794302">
            <a:off x="5035785" y="3128546"/>
            <a:ext cx="534988" cy="3810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 sz="1400">
              <a:solidFill>
                <a:srgbClr val="58B7E6"/>
              </a:solidFill>
            </a:endParaRPr>
          </a:p>
        </p:txBody>
      </p:sp>
      <p:sp>
        <p:nvSpPr>
          <p:cNvPr id="30" name="Right Arrow 29">
            <a:extLst>
              <a:ext uri="{FF2B5EF4-FFF2-40B4-BE49-F238E27FC236}">
                <a16:creationId xmlns:a16="http://schemas.microsoft.com/office/drawing/2014/main" id="{2497442A-BF43-47A0-A310-3627A712B2E7}"/>
              </a:ext>
            </a:extLst>
          </p:cNvPr>
          <p:cNvSpPr/>
          <p:nvPr/>
        </p:nvSpPr>
        <p:spPr>
          <a:xfrm rot="2474125">
            <a:off x="3382169" y="3142779"/>
            <a:ext cx="534988" cy="3810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 sz="1400">
              <a:solidFill>
                <a:srgbClr val="58B7E6"/>
              </a:solidFill>
            </a:endParaRPr>
          </a:p>
        </p:txBody>
      </p:sp>
      <p:pic>
        <p:nvPicPr>
          <p:cNvPr id="21521" name="Picture 6" descr="Related image">
            <a:extLst>
              <a:ext uri="{FF2B5EF4-FFF2-40B4-BE49-F238E27FC236}">
                <a16:creationId xmlns:a16="http://schemas.microsoft.com/office/drawing/2014/main" id="{7D4E3A18-6159-4622-8FA5-D97340A82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1665" y="3938177"/>
            <a:ext cx="1160462" cy="725487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1147E033-E4A1-440E-AB36-C517B2B5D381}"/>
              </a:ext>
            </a:extLst>
          </p:cNvPr>
          <p:cNvSpPr txBox="1">
            <a:spLocks/>
          </p:cNvSpPr>
          <p:nvPr/>
        </p:nvSpPr>
        <p:spPr bwMode="auto">
          <a:xfrm>
            <a:off x="2747962" y="4648581"/>
            <a:ext cx="36480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0070C0"/>
                </a:solidFill>
                <a:latin typeface="Calibri" panose="020F0502020204030204" pitchFamily="34" charset="0"/>
              </a:rPr>
              <a:t>They graduate together eventually</a:t>
            </a:r>
            <a:endParaRPr lang="en-IN" altLang="en-US" sz="14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6" descr="Related image">
            <a:extLst>
              <a:ext uri="{FF2B5EF4-FFF2-40B4-BE49-F238E27FC236}">
                <a16:creationId xmlns:a16="http://schemas.microsoft.com/office/drawing/2014/main" id="{FF9F2CD1-1214-4D8A-8A35-24A04EE08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4683" y="2097394"/>
            <a:ext cx="1014117" cy="633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6" descr="Related image">
            <a:extLst>
              <a:ext uri="{FF2B5EF4-FFF2-40B4-BE49-F238E27FC236}">
                <a16:creationId xmlns:a16="http://schemas.microsoft.com/office/drawing/2014/main" id="{E8E8FD99-46BA-46C8-A6FE-302A6EDAB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99415" y="2116423"/>
            <a:ext cx="1014117" cy="633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7DDD29-0175-F495-DA52-58FA7481B9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 txBox="1">
            <a:spLocks/>
          </p:cNvSpPr>
          <p:nvPr/>
        </p:nvSpPr>
        <p:spPr bwMode="auto">
          <a:xfrm>
            <a:off x="21879" y="1567621"/>
            <a:ext cx="876141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u="sng">
                <a:solidFill>
                  <a:srgbClr val="0070C0"/>
                </a:solidFill>
                <a:latin typeface="Calibri" panose="020F0502020204030204" pitchFamily="34" charset="0"/>
              </a:rPr>
              <a:t>Some Australian universities offer pathways at postgraduate level.</a:t>
            </a:r>
            <a:endParaRPr lang="en-IN" altLang="en-US" b="1" u="sng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3011" name="Title 1">
            <a:extLst>
              <a:ext uri="{FF2B5EF4-FFF2-40B4-BE49-F238E27FC236}">
                <a16:creationId xmlns:a16="http://schemas.microsoft.com/office/drawing/2014/main" id="{4808B5D2-D99E-48A1-898A-3F4EAD66CA61}"/>
              </a:ext>
            </a:extLst>
          </p:cNvPr>
          <p:cNvSpPr txBox="1">
            <a:spLocks/>
          </p:cNvSpPr>
          <p:nvPr/>
        </p:nvSpPr>
        <p:spPr bwMode="auto">
          <a:xfrm>
            <a:off x="10886" y="2087057"/>
            <a:ext cx="9053591" cy="40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en-US"/>
            </a:defPPr>
            <a:lvl1pPr marL="342900" indent="-342900" eaLnBrk="1" hangingPunct="1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v"/>
              <a:defRPr sz="2000">
                <a:latin typeface="Calibri" panose="020F050202020403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latin typeface="Trebuchet MS" panose="020B0603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latin typeface="Trebuchet MS" panose="020B0603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latin typeface="Trebuchet MS" panose="020B0603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Offered to the students who fail to meet NOOSR criteria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sz="1800" dirty="0"/>
              <a:t>      e.g., Second division from a Section 3 university/Pass division from a Section 2 university.</a:t>
            </a:r>
          </a:p>
          <a:p>
            <a:pPr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Students are offered a qualifying program of one semester called as PQP</a:t>
            </a:r>
          </a:p>
          <a:p>
            <a:pPr>
              <a:defRPr/>
            </a:pPr>
            <a:r>
              <a:rPr lang="en-US" altLang="en-US" dirty="0"/>
              <a:t>Student first completes the PQP and then progresses to the master’s degree</a:t>
            </a:r>
          </a:p>
          <a:p>
            <a:pPr>
              <a:defRPr/>
            </a:pPr>
            <a:r>
              <a:rPr lang="en-US" altLang="en-US" dirty="0"/>
              <a:t>PQPs are available only for business/management/accounting degrees </a:t>
            </a:r>
          </a:p>
          <a:p>
            <a:pPr marL="0" indent="0">
              <a:buNone/>
              <a:defRPr/>
            </a:pPr>
            <a:r>
              <a:rPr lang="en-US" altLang="en-US" dirty="0"/>
              <a:t>      (Exception: Griffith University offers PQP for business, engineering and IT courses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      </a:t>
            </a:r>
            <a:endParaRPr lang="en-IN" altLang="en-US" dirty="0"/>
          </a:p>
        </p:txBody>
      </p:sp>
      <p:sp>
        <p:nvSpPr>
          <p:cNvPr id="37893" name="Title 1"/>
          <p:cNvSpPr txBox="1">
            <a:spLocks/>
          </p:cNvSpPr>
          <p:nvPr/>
        </p:nvSpPr>
        <p:spPr bwMode="auto">
          <a:xfrm>
            <a:off x="77788" y="5330825"/>
            <a:ext cx="77184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endParaRPr lang="en-IN" altLang="en-US" sz="1800" b="1" u="sng">
              <a:solidFill>
                <a:srgbClr val="58B7E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4" name="Title 1"/>
          <p:cNvSpPr txBox="1">
            <a:spLocks/>
          </p:cNvSpPr>
          <p:nvPr/>
        </p:nvSpPr>
        <p:spPr bwMode="auto">
          <a:xfrm>
            <a:off x="762000" y="5859462"/>
            <a:ext cx="77184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endParaRPr lang="en-IN" altLang="en-US" sz="1800" b="1" u="sng">
              <a:solidFill>
                <a:srgbClr val="58B7E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5" name="Rectangle 110"/>
          <p:cNvSpPr txBox="1">
            <a:spLocks noChangeArrowheads="1"/>
          </p:cNvSpPr>
          <p:nvPr/>
        </p:nvSpPr>
        <p:spPr bwMode="auto">
          <a:xfrm>
            <a:off x="131763" y="596900"/>
            <a:ext cx="6119812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 err="1">
                <a:solidFill>
                  <a:schemeClr val="bg1"/>
                </a:solidFill>
              </a:rPr>
              <a:t>Academic</a:t>
            </a:r>
            <a:r>
              <a:rPr lang="es-UY" altLang="en-US" b="1" dirty="0">
                <a:solidFill>
                  <a:schemeClr val="bg1"/>
                </a:solidFill>
              </a:rPr>
              <a:t> </a:t>
            </a:r>
            <a:r>
              <a:rPr lang="es-UY" altLang="en-US" b="1" dirty="0" err="1">
                <a:solidFill>
                  <a:schemeClr val="bg1"/>
                </a:solidFill>
              </a:rPr>
              <a:t>Pathway</a:t>
            </a:r>
            <a:r>
              <a:rPr lang="es-UY" altLang="en-US" b="1" dirty="0">
                <a:solidFill>
                  <a:schemeClr val="bg1"/>
                </a:solidFill>
              </a:rPr>
              <a:t> </a:t>
            </a:r>
            <a:r>
              <a:rPr lang="es-UY" altLang="en-US" b="1" dirty="0" err="1">
                <a:solidFill>
                  <a:schemeClr val="bg1"/>
                </a:solidFill>
              </a:rPr>
              <a:t>Programs</a:t>
            </a:r>
            <a:endParaRPr lang="es-UY" altLang="en-US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37896" name="Rectangle 110"/>
          <p:cNvSpPr txBox="1">
            <a:spLocks noChangeArrowheads="1"/>
          </p:cNvSpPr>
          <p:nvPr/>
        </p:nvSpPr>
        <p:spPr bwMode="auto">
          <a:xfrm>
            <a:off x="131763" y="727075"/>
            <a:ext cx="33099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>
                <a:solidFill>
                  <a:schemeClr val="bg1"/>
                </a:solidFill>
              </a:rPr>
              <a:t>(Post-graduate)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41C0DE2-E206-EA75-E776-00B427EF65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10"/>
          <p:cNvSpPr txBox="1">
            <a:spLocks noChangeArrowheads="1"/>
          </p:cNvSpPr>
          <p:nvPr/>
        </p:nvSpPr>
        <p:spPr bwMode="auto">
          <a:xfrm>
            <a:off x="150541" y="597933"/>
            <a:ext cx="5689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>
                <a:solidFill>
                  <a:schemeClr val="bg1"/>
                </a:solidFill>
              </a:rPr>
              <a:t>English </a:t>
            </a:r>
            <a:r>
              <a:rPr lang="es-UY" altLang="en-US" b="1" dirty="0" err="1">
                <a:solidFill>
                  <a:schemeClr val="bg1"/>
                </a:solidFill>
              </a:rPr>
              <a:t>Language</a:t>
            </a:r>
            <a:r>
              <a:rPr lang="es-UY" altLang="en-US" b="1" dirty="0">
                <a:solidFill>
                  <a:schemeClr val="bg1"/>
                </a:solidFill>
              </a:rPr>
              <a:t> </a:t>
            </a:r>
            <a:r>
              <a:rPr lang="es-UY" altLang="en-US" b="1" dirty="0" err="1">
                <a:solidFill>
                  <a:schemeClr val="bg1"/>
                </a:solidFill>
              </a:rPr>
              <a:t>Pathways</a:t>
            </a:r>
            <a:r>
              <a:rPr lang="es-UY" altLang="en-US" b="1" dirty="0">
                <a:solidFill>
                  <a:schemeClr val="bg1"/>
                </a:solidFill>
              </a:rPr>
              <a:t> (ELICOS)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38915" name="Title 1"/>
          <p:cNvSpPr txBox="1">
            <a:spLocks/>
          </p:cNvSpPr>
          <p:nvPr/>
        </p:nvSpPr>
        <p:spPr bwMode="auto">
          <a:xfrm>
            <a:off x="21771" y="1508642"/>
            <a:ext cx="8709025" cy="353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English Language Pathways are also called as ELICOS, EAP, ELP, etc. 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Offered to students falling short of English language requirement 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Students have to study English ‘before’ commencing their main program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Duration of ELICOS is restricted to 10 weeks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Tuition Fee of ELICOS: AUD 300 to AUD 400 per week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  <a:buNone/>
            </a:pPr>
            <a:endParaRPr lang="en-IN" altLang="en-US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IN" altLang="en-US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IN" altLang="en-US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IN" altLang="en-US" sz="2000" dirty="0">
              <a:latin typeface="Calibri" panose="020F0502020204030204" pitchFamily="34" charset="0"/>
            </a:endParaRPr>
          </a:p>
        </p:txBody>
      </p:sp>
      <p:sp>
        <p:nvSpPr>
          <p:cNvPr id="38916" name="Title 1"/>
          <p:cNvSpPr txBox="1">
            <a:spLocks/>
          </p:cNvSpPr>
          <p:nvPr/>
        </p:nvSpPr>
        <p:spPr bwMode="auto">
          <a:xfrm>
            <a:off x="122238" y="5111521"/>
            <a:ext cx="87090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endParaRPr lang="en-IN" altLang="en-US" sz="2000" b="1" u="sng">
              <a:solidFill>
                <a:srgbClr val="58B7E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8" name="Title 1"/>
          <p:cNvSpPr txBox="1">
            <a:spLocks/>
          </p:cNvSpPr>
          <p:nvPr/>
        </p:nvSpPr>
        <p:spPr bwMode="auto">
          <a:xfrm>
            <a:off x="122238" y="5951538"/>
            <a:ext cx="87090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endParaRPr lang="en-IN" altLang="en-US" sz="2000" b="1" u="sng">
              <a:solidFill>
                <a:srgbClr val="58B7E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094AEC-9E59-E160-4D78-8D15726FF0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422B0EB-4A83-42AB-B35D-36AAD2CE5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342190"/>
              </p:ext>
            </p:extLst>
          </p:nvPr>
        </p:nvGraphicFramePr>
        <p:xfrm>
          <a:off x="589756" y="1939276"/>
          <a:ext cx="796448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8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IELTS Coaching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Appear for IELTS Test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IELTS Test Result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July/August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Submit</a:t>
                      </a:r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applications to universities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 to October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Offer Letters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 to November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Arrangement of Funds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August to December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</a:t>
                      </a:r>
                      <a:r>
                        <a:rPr lang="en-US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Assessment in the Universities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 to January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Apply for Visas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October to January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Visa Grant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December to February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Fly to Australia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February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3045" name="Title 1"/>
          <p:cNvSpPr txBox="1">
            <a:spLocks/>
          </p:cNvSpPr>
          <p:nvPr/>
        </p:nvSpPr>
        <p:spPr bwMode="auto">
          <a:xfrm>
            <a:off x="563630" y="1446682"/>
            <a:ext cx="30067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u="sng" dirty="0">
                <a:solidFill>
                  <a:srgbClr val="0070C0"/>
                </a:solidFill>
                <a:latin typeface="Calibri" panose="020F0502020204030204" pitchFamily="34" charset="0"/>
              </a:rPr>
              <a:t>For February intake</a:t>
            </a:r>
            <a:endParaRPr lang="en-IN" altLang="en-US" b="1" u="sng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3046" name="Rectangle 110"/>
          <p:cNvSpPr txBox="1">
            <a:spLocks noChangeArrowheads="1"/>
          </p:cNvSpPr>
          <p:nvPr/>
        </p:nvSpPr>
        <p:spPr bwMode="auto">
          <a:xfrm>
            <a:off x="228600" y="639763"/>
            <a:ext cx="6324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>
                <a:solidFill>
                  <a:schemeClr val="bg1"/>
                </a:solidFill>
              </a:rPr>
              <a:t>Time </a:t>
            </a:r>
            <a:r>
              <a:rPr lang="es-UY" altLang="en-US" b="1" dirty="0" err="1">
                <a:solidFill>
                  <a:schemeClr val="bg1"/>
                </a:solidFill>
              </a:rPr>
              <a:t>schedule</a:t>
            </a:r>
            <a:r>
              <a:rPr lang="es-UY" altLang="en-US" b="1" dirty="0">
                <a:solidFill>
                  <a:schemeClr val="bg1"/>
                </a:solidFill>
              </a:rPr>
              <a:t> for Australia </a:t>
            </a:r>
            <a:r>
              <a:rPr lang="es-UY" altLang="en-US" b="1" dirty="0" err="1">
                <a:solidFill>
                  <a:schemeClr val="bg1"/>
                </a:solidFill>
              </a:rPr>
              <a:t>processing</a:t>
            </a:r>
            <a:endParaRPr lang="es-UY" altLang="en-US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901C6F-64C4-0493-12B5-C322905FD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1D2AC1A-0B20-4B90-AEA0-6FFC19A061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294809"/>
              </p:ext>
            </p:extLst>
          </p:nvPr>
        </p:nvGraphicFramePr>
        <p:xfrm>
          <a:off x="589756" y="2184400"/>
          <a:ext cx="796448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8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IELTS Coaching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December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Appear for IELTS Test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IELTS Test Result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January/February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Submit</a:t>
                      </a:r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applications to universities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 to April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Offer Letters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 to May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Arrangement of Funds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February to May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</a:t>
                      </a:r>
                      <a:r>
                        <a:rPr lang="en-US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Assessment in the Universities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March to May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Apply for Visas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to June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Visa Grant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</a:t>
                      </a:r>
                      <a:r>
                        <a:rPr lang="en-US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July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Fly to Australia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en-IN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4069" name="Title 1"/>
          <p:cNvSpPr txBox="1">
            <a:spLocks/>
          </p:cNvSpPr>
          <p:nvPr/>
        </p:nvSpPr>
        <p:spPr bwMode="auto">
          <a:xfrm>
            <a:off x="533400" y="1569244"/>
            <a:ext cx="30067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u="sng" dirty="0">
                <a:solidFill>
                  <a:srgbClr val="0070C0"/>
                </a:solidFill>
                <a:latin typeface="Calibri" panose="020F0502020204030204" pitchFamily="34" charset="0"/>
              </a:rPr>
              <a:t>For July intake</a:t>
            </a:r>
            <a:endParaRPr lang="en-IN" altLang="en-US" b="1" u="sng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4070" name="Rectangle 110"/>
          <p:cNvSpPr txBox="1">
            <a:spLocks noChangeArrowheads="1"/>
          </p:cNvSpPr>
          <p:nvPr/>
        </p:nvSpPr>
        <p:spPr bwMode="auto">
          <a:xfrm>
            <a:off x="228600" y="639763"/>
            <a:ext cx="6324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>
                <a:solidFill>
                  <a:schemeClr val="bg1"/>
                </a:solidFill>
              </a:rPr>
              <a:t>Time </a:t>
            </a:r>
            <a:r>
              <a:rPr lang="es-UY" altLang="en-US" b="1" dirty="0" err="1">
                <a:solidFill>
                  <a:schemeClr val="bg1"/>
                </a:solidFill>
              </a:rPr>
              <a:t>schedule</a:t>
            </a:r>
            <a:r>
              <a:rPr lang="es-UY" altLang="en-US" b="1" dirty="0">
                <a:solidFill>
                  <a:schemeClr val="bg1"/>
                </a:solidFill>
              </a:rPr>
              <a:t> for Australia </a:t>
            </a:r>
            <a:r>
              <a:rPr lang="es-UY" altLang="en-US" b="1" dirty="0" err="1">
                <a:solidFill>
                  <a:schemeClr val="bg1"/>
                </a:solidFill>
              </a:rPr>
              <a:t>processing</a:t>
            </a:r>
            <a:endParaRPr lang="es-UY" altLang="en-US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28A23C-427D-CF56-48EA-213C708025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0"/>
          <p:cNvSpPr txBox="1">
            <a:spLocks noChangeArrowheads="1"/>
          </p:cNvSpPr>
          <p:nvPr/>
        </p:nvSpPr>
        <p:spPr bwMode="auto">
          <a:xfrm>
            <a:off x="287338" y="393700"/>
            <a:ext cx="68754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Why Australia</a:t>
            </a:r>
            <a:endParaRPr lang="es-UY" altLang="en-US" b="1" dirty="0">
              <a:solidFill>
                <a:schemeClr val="bg1"/>
              </a:solidFill>
            </a:endParaRPr>
          </a:p>
        </p:txBody>
      </p:sp>
      <p:pic>
        <p:nvPicPr>
          <p:cNvPr id="21508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823" y="3696894"/>
            <a:ext cx="321217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itle 1"/>
          <p:cNvSpPr txBox="1">
            <a:spLocks/>
          </p:cNvSpPr>
          <p:nvPr/>
        </p:nvSpPr>
        <p:spPr bwMode="auto">
          <a:xfrm>
            <a:off x="228600" y="1646977"/>
            <a:ext cx="7816850" cy="294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International Rankings of Australian Universities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Part time job opportunities for international students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Post-Study Work Visa up to 5 years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Opportunity for Permanent Residence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IELTS, TOEFL and PTE scores are accepted by all universities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Availability of pathway programs for international students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IN" altLang="en-US" sz="2200" dirty="0">
              <a:latin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8D01A54-CCC2-224E-2FB5-C68BB0D51C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A232D66-DF61-48B6-80A7-2D9856CB8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922143"/>
              </p:ext>
            </p:extLst>
          </p:nvPr>
        </p:nvGraphicFramePr>
        <p:xfrm>
          <a:off x="838200" y="1600200"/>
          <a:ext cx="6429375" cy="397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7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9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 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Amount in AUD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9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Tuition Fee</a:t>
                      </a:r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Universities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AU$ 30,000</a:t>
                      </a: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9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Living Costs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AU$ 21,041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9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Airfare from</a:t>
                      </a:r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India to Australia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AU$ 2,000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9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Fee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AU$ 640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Expenses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AU$ 53,681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Part Time Earnings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AU$ 15,000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 Cost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AU$ 38,681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Scholarship Amount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Applicable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0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Money to be spent by the student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AU$ 38,681</a:t>
                      </a:r>
                      <a:endParaRPr lang="en-IN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7" marB="45727" anchor="ctr"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5094" name="Rectangle 110"/>
          <p:cNvSpPr txBox="1">
            <a:spLocks noChangeArrowheads="1"/>
          </p:cNvSpPr>
          <p:nvPr/>
        </p:nvSpPr>
        <p:spPr bwMode="auto">
          <a:xfrm>
            <a:off x="304800" y="669200"/>
            <a:ext cx="66294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UY" altLang="en-US" b="1" dirty="0" err="1">
                <a:solidFill>
                  <a:schemeClr val="bg1"/>
                </a:solidFill>
              </a:rPr>
              <a:t>Annual</a:t>
            </a:r>
            <a:r>
              <a:rPr lang="es-UY" altLang="en-US" b="1" dirty="0">
                <a:solidFill>
                  <a:schemeClr val="bg1"/>
                </a:solidFill>
              </a:rPr>
              <a:t> </a:t>
            </a:r>
            <a:r>
              <a:rPr lang="es-UY" altLang="en-US" b="1" dirty="0" err="1">
                <a:solidFill>
                  <a:schemeClr val="bg1"/>
                </a:solidFill>
              </a:rPr>
              <a:t>Cost</a:t>
            </a:r>
            <a:r>
              <a:rPr lang="es-UY" altLang="en-US" b="1" dirty="0">
                <a:solidFill>
                  <a:schemeClr val="bg1"/>
                </a:solidFill>
              </a:rPr>
              <a:t> of education and living in Australia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F16603-768C-106E-EB5D-F0265DBA86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0"/>
          <p:cNvSpPr txBox="1">
            <a:spLocks noChangeArrowheads="1"/>
          </p:cNvSpPr>
          <p:nvPr/>
        </p:nvSpPr>
        <p:spPr bwMode="auto">
          <a:xfrm>
            <a:off x="287338" y="393700"/>
            <a:ext cx="68754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Why Australia with Academic Monk</a:t>
            </a: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21509" name="Title 1"/>
          <p:cNvSpPr txBox="1">
            <a:spLocks/>
          </p:cNvSpPr>
          <p:nvPr/>
        </p:nvSpPr>
        <p:spPr bwMode="auto">
          <a:xfrm>
            <a:off x="228600" y="1646977"/>
            <a:ext cx="7816850" cy="294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A good mix of universities, colleges and study centers catering to all types of students (rankings, eligibility and budget preferences)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2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Consistently high visa success ratio over the </a:t>
            </a:r>
            <a:r>
              <a:rPr lang="en-US" altLang="en-US" sz="2200">
                <a:latin typeface="Calibri" panose="020F0502020204030204" pitchFamily="34" charset="0"/>
              </a:rPr>
              <a:t>last 2 </a:t>
            </a:r>
            <a:r>
              <a:rPr lang="en-US" altLang="en-US" sz="2200" dirty="0">
                <a:latin typeface="Calibri" panose="020F0502020204030204" pitchFamily="34" charset="0"/>
              </a:rPr>
              <a:t>years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2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Experienced staff members providing end-to-end support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2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Assistance for interviews and </a:t>
            </a:r>
            <a:r>
              <a:rPr lang="en-US" altLang="en-US" sz="2200" dirty="0" err="1">
                <a:latin typeface="Calibri" panose="020F0502020204030204" pitchFamily="34" charset="0"/>
              </a:rPr>
              <a:t>SoPs</a:t>
            </a:r>
            <a:endParaRPr lang="en-US" altLang="en-US" sz="22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2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IN" altLang="en-US" sz="2200" dirty="0">
              <a:latin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E1C1BD-80FE-E28A-721E-8E3128DCE8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0437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 txBox="1">
            <a:spLocks/>
          </p:cNvSpPr>
          <p:nvPr/>
        </p:nvSpPr>
        <p:spPr bwMode="auto">
          <a:xfrm>
            <a:off x="179388" y="6115050"/>
            <a:ext cx="883285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857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endParaRPr lang="en-IN" altLang="en-US" sz="1800" b="1" u="sng">
              <a:solidFill>
                <a:srgbClr val="58B7E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1" name="Title 1"/>
          <p:cNvSpPr txBox="1">
            <a:spLocks/>
          </p:cNvSpPr>
          <p:nvPr/>
        </p:nvSpPr>
        <p:spPr bwMode="auto">
          <a:xfrm>
            <a:off x="192088" y="4241800"/>
            <a:ext cx="859948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857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endParaRPr lang="en-IN" altLang="en-US" sz="1800" b="1" u="sng">
              <a:solidFill>
                <a:srgbClr val="58B7E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2" name="Title 1"/>
          <p:cNvSpPr txBox="1">
            <a:spLocks/>
          </p:cNvSpPr>
          <p:nvPr/>
        </p:nvSpPr>
        <p:spPr bwMode="auto">
          <a:xfrm>
            <a:off x="1981200" y="3397250"/>
            <a:ext cx="59436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8000" b="1">
                <a:solidFill>
                  <a:srgbClr val="3E8EF8"/>
                </a:solidFill>
                <a:latin typeface="Calibri" panose="020F0502020204030204" pitchFamily="34" charset="0"/>
              </a:rPr>
              <a:t>Thank You!</a:t>
            </a:r>
            <a:endParaRPr lang="en-IN" altLang="en-US" sz="8000" b="1" u="sng">
              <a:solidFill>
                <a:srgbClr val="3E8EF8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14E1AF-629C-D909-9066-63053043B3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0"/>
          <p:cNvSpPr txBox="1">
            <a:spLocks noChangeArrowheads="1"/>
          </p:cNvSpPr>
          <p:nvPr/>
        </p:nvSpPr>
        <p:spPr bwMode="auto">
          <a:xfrm>
            <a:off x="287338" y="393700"/>
            <a:ext cx="68754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Why Australia</a:t>
            </a: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21509" name="Title 1"/>
          <p:cNvSpPr txBox="1">
            <a:spLocks/>
          </p:cNvSpPr>
          <p:nvPr/>
        </p:nvSpPr>
        <p:spPr bwMode="auto">
          <a:xfrm>
            <a:off x="259080" y="1616801"/>
            <a:ext cx="7816850" cy="294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No application fee in a majority of universities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Flexibility in terms of deadlines, universities ready to accept applications and financials closer to course start dates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Lower entry requirements of universities with relatively higher international rankings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No Visa interviews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Quick visa outcomes*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GST is paid over and above commissions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IN" altLang="en-US" sz="2200" dirty="0">
              <a:latin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4D069D-5B16-715A-1EB6-1B2AAAC055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22282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192838" cy="981075"/>
          </a:xfrm>
        </p:spPr>
        <p:txBody>
          <a:bodyPr/>
          <a:lstStyle/>
          <a:p>
            <a:r>
              <a:rPr dirty="0"/>
              <a:t>Australian States and Capitals</a:t>
            </a:r>
          </a:p>
        </p:txBody>
      </p:sp>
      <p:pic>
        <p:nvPicPr>
          <p:cNvPr id="19459" name="Picture 5" descr="Map of Australia showing states, territories and capital cities."/>
          <p:cNvPicPr>
            <a:picLocks noChangeAspect="1" noChangeArrowheads="1"/>
          </p:cNvPicPr>
          <p:nvPr/>
        </p:nvPicPr>
        <p:blipFill>
          <a:blip r:embed="rId2">
            <a:lum bright="-8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581" y="1524000"/>
            <a:ext cx="6192838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BC735E-A42B-7C09-94B8-BD53933E4C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0"/>
          <p:cNvSpPr txBox="1">
            <a:spLocks noChangeArrowheads="1"/>
          </p:cNvSpPr>
          <p:nvPr/>
        </p:nvSpPr>
        <p:spPr bwMode="auto">
          <a:xfrm>
            <a:off x="196850" y="444500"/>
            <a:ext cx="620395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600" b="1" dirty="0">
                <a:solidFill>
                  <a:schemeClr val="bg1"/>
                </a:solidFill>
              </a:rPr>
              <a:t>Popular cities in Australia</a:t>
            </a:r>
            <a:endParaRPr lang="es-UY" altLang="en-US" sz="2600" b="1" dirty="0">
              <a:solidFill>
                <a:schemeClr val="bg1"/>
              </a:solidFill>
            </a:endParaRPr>
          </a:p>
        </p:txBody>
      </p:sp>
      <p:sp>
        <p:nvSpPr>
          <p:cNvPr id="20483" name="Title 1"/>
          <p:cNvSpPr txBox="1">
            <a:spLocks/>
          </p:cNvSpPr>
          <p:nvPr/>
        </p:nvSpPr>
        <p:spPr bwMode="auto">
          <a:xfrm>
            <a:off x="754061" y="3166738"/>
            <a:ext cx="12096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Sydney</a:t>
            </a:r>
            <a:endParaRPr lang="en-IN" alt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4" name="Picture 21" descr="Image result for syd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3" y="1579337"/>
            <a:ext cx="2449512" cy="14747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485" name="AutoShape 23" descr="Image result for melbourne austral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IN" altLang="en-US" sz="1800">
              <a:latin typeface="Arial" panose="020B0604020202020204" pitchFamily="34" charset="0"/>
            </a:endParaRPr>
          </a:p>
        </p:txBody>
      </p:sp>
      <p:sp>
        <p:nvSpPr>
          <p:cNvPr id="20486" name="AutoShape 25" descr="Image result for melbourne australia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IN" altLang="en-US" sz="1800">
              <a:latin typeface="Arial" panose="020B0604020202020204" pitchFamily="34" charset="0"/>
            </a:endParaRPr>
          </a:p>
        </p:txBody>
      </p:sp>
      <p:pic>
        <p:nvPicPr>
          <p:cNvPr id="2048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106" y="1596070"/>
            <a:ext cx="2449512" cy="14814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488" name="Title 1"/>
          <p:cNvSpPr txBox="1">
            <a:spLocks/>
          </p:cNvSpPr>
          <p:nvPr/>
        </p:nvSpPr>
        <p:spPr bwMode="auto">
          <a:xfrm>
            <a:off x="6530658" y="3063068"/>
            <a:ext cx="1519238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Melbourne</a:t>
            </a:r>
            <a:endParaRPr lang="en-IN" alt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9" name="Picture 29" descr="Image result for brisbane 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399" y="1589539"/>
            <a:ext cx="2538412" cy="14901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490" name="Picture 33" descr="Image result for adelaide australia touris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155" y="3511945"/>
            <a:ext cx="2228045" cy="12828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491" name="Title 1"/>
          <p:cNvSpPr txBox="1">
            <a:spLocks/>
          </p:cNvSpPr>
          <p:nvPr/>
        </p:nvSpPr>
        <p:spPr bwMode="auto">
          <a:xfrm>
            <a:off x="3766214" y="3237124"/>
            <a:ext cx="15208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Brisbane</a:t>
            </a:r>
            <a:endParaRPr lang="en-IN" alt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92" name="Title 1"/>
          <p:cNvSpPr txBox="1">
            <a:spLocks/>
          </p:cNvSpPr>
          <p:nvPr/>
        </p:nvSpPr>
        <p:spPr bwMode="auto">
          <a:xfrm>
            <a:off x="1630764" y="4794760"/>
            <a:ext cx="152082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Adelaide</a:t>
            </a:r>
            <a:endParaRPr lang="en-IN" alt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3" name="Picture 35" descr="Image result for perth  touris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84" y="3504225"/>
            <a:ext cx="2224493" cy="1298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494" name="Title 1"/>
          <p:cNvSpPr txBox="1">
            <a:spLocks/>
          </p:cNvSpPr>
          <p:nvPr/>
        </p:nvSpPr>
        <p:spPr bwMode="auto">
          <a:xfrm>
            <a:off x="5791200" y="4820638"/>
            <a:ext cx="105251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Perth</a:t>
            </a:r>
            <a:endParaRPr lang="en-IN" alt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9A31C45-A2C4-7057-1089-EEB9562820C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0"/>
          <p:cNvSpPr txBox="1">
            <a:spLocks noChangeArrowheads="1"/>
          </p:cNvSpPr>
          <p:nvPr/>
        </p:nvSpPr>
        <p:spPr bwMode="auto">
          <a:xfrm>
            <a:off x="37011" y="823414"/>
            <a:ext cx="7234237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Intakes available with Australian Universities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23555" name="Title 1"/>
          <p:cNvSpPr txBox="1">
            <a:spLocks/>
          </p:cNvSpPr>
          <p:nvPr/>
        </p:nvSpPr>
        <p:spPr bwMode="auto">
          <a:xfrm>
            <a:off x="357188" y="1278355"/>
            <a:ext cx="2071687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u="sng" dirty="0">
                <a:solidFill>
                  <a:srgbClr val="0070C0"/>
                </a:solidFill>
                <a:latin typeface="Calibri" panose="020F0502020204030204" pitchFamily="34" charset="0"/>
              </a:rPr>
              <a:t>Major Intakes</a:t>
            </a:r>
            <a:endParaRPr lang="en-IN" altLang="en-US" b="1" u="sng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3556" name="Title 1"/>
          <p:cNvSpPr txBox="1">
            <a:spLocks/>
          </p:cNvSpPr>
          <p:nvPr/>
        </p:nvSpPr>
        <p:spPr bwMode="auto">
          <a:xfrm>
            <a:off x="304800" y="1769998"/>
            <a:ext cx="8405812" cy="123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February and July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Offered by Universities and Private Colleges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Courses offered: All popular areas</a:t>
            </a:r>
            <a:endParaRPr lang="en-IN" altLang="en-US" sz="2000" dirty="0">
              <a:latin typeface="Calibri" panose="020F0502020204030204" pitchFamily="34" charset="0"/>
            </a:endParaRPr>
          </a:p>
        </p:txBody>
      </p:sp>
      <p:sp>
        <p:nvSpPr>
          <p:cNvPr id="23557" name="Title 1"/>
          <p:cNvSpPr txBox="1">
            <a:spLocks/>
          </p:cNvSpPr>
          <p:nvPr/>
        </p:nvSpPr>
        <p:spPr bwMode="auto">
          <a:xfrm>
            <a:off x="335416" y="2744331"/>
            <a:ext cx="2071687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u="sng" dirty="0">
                <a:solidFill>
                  <a:srgbClr val="0070C0"/>
                </a:solidFill>
                <a:latin typeface="Calibri" panose="020F0502020204030204" pitchFamily="34" charset="0"/>
              </a:rPr>
              <a:t>Minor Intake</a:t>
            </a:r>
            <a:endParaRPr lang="en-IN" altLang="en-US" b="1" u="sng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3558" name="Title 1"/>
          <p:cNvSpPr txBox="1">
            <a:spLocks/>
          </p:cNvSpPr>
          <p:nvPr/>
        </p:nvSpPr>
        <p:spPr bwMode="auto">
          <a:xfrm>
            <a:off x="304800" y="3255963"/>
            <a:ext cx="8710612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October/November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Offered by Private Colleges and some of the major universities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000" dirty="0">
                <a:latin typeface="Calibri" panose="020F0502020204030204" pitchFamily="34" charset="0"/>
              </a:rPr>
              <a:t>      (e.g. Deakin University and Griffith University)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Calibri" panose="020F0502020204030204" pitchFamily="34" charset="0"/>
              </a:rPr>
              <a:t>Courses offered: Business, Information Technology and Engineering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46D61C-7C36-9A05-5372-D2829B751F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 txBox="1">
            <a:spLocks/>
          </p:cNvSpPr>
          <p:nvPr/>
        </p:nvSpPr>
        <p:spPr bwMode="auto">
          <a:xfrm>
            <a:off x="1154684" y="2851167"/>
            <a:ext cx="28098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800" b="1" u="sng" dirty="0">
                <a:solidFill>
                  <a:srgbClr val="0070C0"/>
                </a:solidFill>
                <a:latin typeface="Calibri" panose="020F0502020204030204" pitchFamily="34" charset="0"/>
              </a:rPr>
              <a:t>Private Colleges</a:t>
            </a:r>
            <a:endParaRPr lang="en-IN" altLang="en-US" sz="2800" b="1" u="sng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4579" name="Title 1"/>
          <p:cNvSpPr txBox="1">
            <a:spLocks/>
          </p:cNvSpPr>
          <p:nvPr/>
        </p:nvSpPr>
        <p:spPr bwMode="auto">
          <a:xfrm>
            <a:off x="5732263" y="3104094"/>
            <a:ext cx="224472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b="1" u="sng" dirty="0">
                <a:solidFill>
                  <a:srgbClr val="0070C0"/>
                </a:solidFill>
                <a:latin typeface="Calibri" panose="020F0502020204030204" pitchFamily="34" charset="0"/>
              </a:rPr>
              <a:t>Universities</a:t>
            </a:r>
            <a:endParaRPr lang="en-IN" altLang="en-US" sz="2800" b="1" u="sng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4580" name="Rectangle 110"/>
          <p:cNvSpPr txBox="1">
            <a:spLocks noChangeArrowheads="1"/>
          </p:cNvSpPr>
          <p:nvPr/>
        </p:nvSpPr>
        <p:spPr bwMode="auto">
          <a:xfrm>
            <a:off x="76200" y="600647"/>
            <a:ext cx="69945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Types of Educational Institutions in Australia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pic>
        <p:nvPicPr>
          <p:cNvPr id="24581" name="Picture 9" descr="http://www.aen-online.com/aen/images/Deakin1BigHea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306" y="1577311"/>
            <a:ext cx="2962785" cy="1491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5190" y="1877003"/>
            <a:ext cx="3071069" cy="833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5" name="Title 1"/>
          <p:cNvSpPr txBox="1">
            <a:spLocks/>
          </p:cNvSpPr>
          <p:nvPr/>
        </p:nvSpPr>
        <p:spPr bwMode="auto">
          <a:xfrm>
            <a:off x="4215118" y="4549338"/>
            <a:ext cx="14763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IN" altLang="en-US" sz="2800" b="1" u="sng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7890BE-07E3-200C-3641-44C3592855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0"/>
          <p:cNvSpPr txBox="1">
            <a:spLocks noChangeArrowheads="1"/>
          </p:cNvSpPr>
          <p:nvPr/>
        </p:nvSpPr>
        <p:spPr bwMode="auto">
          <a:xfrm>
            <a:off x="138113" y="612775"/>
            <a:ext cx="55372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Private Colleges in Australia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29705" name="Title 1">
            <a:extLst>
              <a:ext uri="{FF2B5EF4-FFF2-40B4-BE49-F238E27FC236}">
                <a16:creationId xmlns:a16="http://schemas.microsoft.com/office/drawing/2014/main" id="{A6D3C465-C0F2-4DFA-A3B3-18383E735BF4}"/>
              </a:ext>
            </a:extLst>
          </p:cNvPr>
          <p:cNvSpPr txBox="1">
            <a:spLocks/>
          </p:cNvSpPr>
          <p:nvPr/>
        </p:nvSpPr>
        <p:spPr bwMode="auto">
          <a:xfrm>
            <a:off x="0" y="2057400"/>
            <a:ext cx="7590632" cy="40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en-US"/>
            </a:defPPr>
            <a:lvl1pPr marL="342900" indent="-342900" eaLnBrk="1" hangingPunct="1">
              <a:lnSpc>
                <a:spcPct val="100000"/>
              </a:lnSpc>
              <a:buClr>
                <a:srgbClr val="0070C0"/>
              </a:buClr>
              <a:buFont typeface="Wingdings" panose="05000000000000000000" pitchFamily="2" charset="2"/>
              <a:buChar char="v"/>
              <a:defRPr sz="2200">
                <a:latin typeface="Calibri" panose="020F050202020403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latin typeface="Trebuchet MS" panose="020B0603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latin typeface="Trebuchet MS" panose="020B0603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latin typeface="Trebuchet MS" panose="020B0603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Independent Colleges offer Bachelor’s &amp; Master’s Degrees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3763C5C-2AF3-4627-8588-45CB34CBBE90}"/>
              </a:ext>
            </a:extLst>
          </p:cNvPr>
          <p:cNvSpPr txBox="1">
            <a:spLocks/>
          </p:cNvSpPr>
          <p:nvPr/>
        </p:nvSpPr>
        <p:spPr bwMode="auto">
          <a:xfrm>
            <a:off x="13579" y="2991467"/>
            <a:ext cx="8548687" cy="40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en-US"/>
            </a:defPPr>
            <a:lvl1pPr marL="342900" indent="-342900" eaLnBrk="1" hangingPunct="1">
              <a:lnSpc>
                <a:spcPct val="100000"/>
              </a:lnSpc>
              <a:buClr>
                <a:srgbClr val="0070C0"/>
              </a:buClr>
              <a:buFont typeface="Wingdings" panose="05000000000000000000" pitchFamily="2" charset="2"/>
              <a:buChar char="v"/>
              <a:defRPr sz="2200">
                <a:latin typeface="Calibri" panose="020F050202020403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latin typeface="Trebuchet MS" panose="020B0603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latin typeface="Trebuchet MS" panose="020B0603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latin typeface="Trebuchet MS" panose="020B0603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Some colleges are affiliated with universities (offer UG &amp; PG programs)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0789183-2EDA-40A6-9953-219893F1EC1A}"/>
              </a:ext>
            </a:extLst>
          </p:cNvPr>
          <p:cNvSpPr txBox="1">
            <a:spLocks/>
          </p:cNvSpPr>
          <p:nvPr/>
        </p:nvSpPr>
        <p:spPr bwMode="auto">
          <a:xfrm>
            <a:off x="13580" y="3889691"/>
            <a:ext cx="8548687" cy="40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en-US"/>
            </a:defPPr>
            <a:lvl1pPr marL="342900" indent="-342900" eaLnBrk="1" hangingPunct="1">
              <a:lnSpc>
                <a:spcPct val="100000"/>
              </a:lnSpc>
              <a:buClr>
                <a:srgbClr val="0070C0"/>
              </a:buClr>
              <a:buFont typeface="Wingdings" panose="05000000000000000000" pitchFamily="2" charset="2"/>
              <a:buChar char="v"/>
              <a:defRPr sz="2200">
                <a:latin typeface="Calibri" panose="020F050202020403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latin typeface="Trebuchet MS" panose="020B0603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latin typeface="Trebuchet MS" panose="020B0603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latin typeface="Trebuchet MS" panose="020B0603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These colleges offer Information Technology and Business programs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F4BD53D-A305-4E10-82F5-9355F7B101A3}"/>
              </a:ext>
            </a:extLst>
          </p:cNvPr>
          <p:cNvSpPr txBox="1">
            <a:spLocks/>
          </p:cNvSpPr>
          <p:nvPr/>
        </p:nvSpPr>
        <p:spPr bwMode="auto">
          <a:xfrm>
            <a:off x="104917" y="1524000"/>
            <a:ext cx="7590632" cy="40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en-US"/>
            </a:defPPr>
            <a:lvl1pPr marL="342900" indent="-342900" eaLnBrk="1" hangingPunct="1">
              <a:lnSpc>
                <a:spcPct val="100000"/>
              </a:lnSpc>
              <a:buClr>
                <a:srgbClr val="0070C0"/>
              </a:buClr>
              <a:buFont typeface="Wingdings" panose="05000000000000000000" pitchFamily="2" charset="2"/>
              <a:buChar char="v"/>
              <a:defRPr sz="2200">
                <a:latin typeface="Calibri" panose="020F050202020403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latin typeface="Trebuchet MS" panose="020B0603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latin typeface="Trebuchet MS" panose="020B0603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latin typeface="Trebuchet MS" panose="020B0603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/>
              <a:t>Colleges offering Bachelor's and Master's programs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304E01-B829-C54E-B02F-537E1924E2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7930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0"/>
          <p:cNvSpPr txBox="1">
            <a:spLocks noChangeArrowheads="1"/>
          </p:cNvSpPr>
          <p:nvPr/>
        </p:nvSpPr>
        <p:spPr bwMode="auto">
          <a:xfrm>
            <a:off x="138113" y="612775"/>
            <a:ext cx="55372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Private Colleges in Australia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UY" altLang="en-US" b="1" dirty="0">
              <a:solidFill>
                <a:schemeClr val="bg1"/>
              </a:solidFill>
            </a:endParaRPr>
          </a:p>
        </p:txBody>
      </p:sp>
      <p:sp>
        <p:nvSpPr>
          <p:cNvPr id="25603" name="Title 1"/>
          <p:cNvSpPr txBox="1">
            <a:spLocks/>
          </p:cNvSpPr>
          <p:nvPr/>
        </p:nvSpPr>
        <p:spPr bwMode="auto">
          <a:xfrm>
            <a:off x="128984" y="2599810"/>
            <a:ext cx="888603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These Colleges offer ELICOS and Diploma leading to Degree programs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200" dirty="0">
                <a:latin typeface="Calibri" panose="020F0502020204030204" pitchFamily="34" charset="0"/>
              </a:rPr>
              <a:t>     </a:t>
            </a:r>
            <a:endParaRPr lang="en-IN" altLang="en-US" sz="1700" dirty="0">
              <a:latin typeface="Calibri" panose="020F050202020403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D4DE32-3A0B-42D9-B57B-9EED6506610D}"/>
              </a:ext>
            </a:extLst>
          </p:cNvPr>
          <p:cNvSpPr txBox="1">
            <a:spLocks/>
          </p:cNvSpPr>
          <p:nvPr/>
        </p:nvSpPr>
        <p:spPr bwMode="auto">
          <a:xfrm>
            <a:off x="138113" y="1848766"/>
            <a:ext cx="7590632" cy="40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en-US"/>
            </a:defPPr>
            <a:lvl1pPr marL="342900" indent="-342900" eaLnBrk="1" hangingPunct="1">
              <a:lnSpc>
                <a:spcPct val="100000"/>
              </a:lnSpc>
              <a:buClr>
                <a:srgbClr val="0070C0"/>
              </a:buClr>
              <a:buFont typeface="Wingdings" panose="05000000000000000000" pitchFamily="2" charset="2"/>
              <a:buChar char="v"/>
              <a:defRPr sz="2200">
                <a:latin typeface="Calibri" panose="020F050202020403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latin typeface="Trebuchet MS" panose="020B0603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latin typeface="Trebuchet MS" panose="020B0603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latin typeface="Trebuchet MS" panose="020B0603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latin typeface="Trebuchet MS" panose="020B0603020202020204" pitchFamily="34" charset="0"/>
              </a:defRPr>
            </a:lvl9pPr>
          </a:lstStyle>
          <a:p>
            <a:pPr marL="0" indent="0">
              <a:buNone/>
              <a:defRPr/>
            </a:pPr>
            <a:r>
              <a:rPr lang="en-US" altLang="en-US" dirty="0"/>
              <a:t>Colleges offering Pathway programs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4230AFB-8EF0-438B-B414-253E3F2486E8}"/>
              </a:ext>
            </a:extLst>
          </p:cNvPr>
          <p:cNvSpPr txBox="1">
            <a:spLocks/>
          </p:cNvSpPr>
          <p:nvPr/>
        </p:nvSpPr>
        <p:spPr bwMode="auto">
          <a:xfrm>
            <a:off x="128984" y="3648591"/>
            <a:ext cx="888603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0070C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rgbClr val="0070C0"/>
              </a:buClr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Calibri" panose="020F0502020204030204" pitchFamily="34" charset="0"/>
              </a:rPr>
              <a:t>Programs are offered in almost all popular disciplines such as IT, Engineering, Health, Business, Hospitality, etc.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IN" altLang="en-US" sz="1700" dirty="0">
              <a:latin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88BF43-55AD-04B5-3BD5-4D03B04AF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15000"/>
            <a:ext cx="2368627" cy="982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Trebuchet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5FE3C46086AA419B414AC5C76FAE72" ma:contentTypeVersion="16" ma:contentTypeDescription="Create a new document." ma:contentTypeScope="" ma:versionID="4c64b8f643f3f75085022c8570456c76">
  <xsd:schema xmlns:xsd="http://www.w3.org/2001/XMLSchema" xmlns:xs="http://www.w3.org/2001/XMLSchema" xmlns:p="http://schemas.microsoft.com/office/2006/metadata/properties" xmlns:ns2="92ee2d8b-7bff-4136-a658-8faf2dc2992d" xmlns:ns3="75f53ab0-0d2e-4711-9399-71a6211ba174" targetNamespace="http://schemas.microsoft.com/office/2006/metadata/properties" ma:root="true" ma:fieldsID="d0f67423cafc679766646f144d54574d" ns2:_="" ns3:_="">
    <xsd:import namespace="92ee2d8b-7bff-4136-a658-8faf2dc2992d"/>
    <xsd:import namespace="75f53ab0-0d2e-4711-9399-71a6211ba1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e2d8b-7bff-4136-a658-8faf2dc299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d4bf3da-1bef-4c25-a990-26166b052b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53ab0-0d2e-4711-9399-71a6211ba17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40aca1f-a269-4d9b-852f-9d7c6d95336a}" ma:internalName="TaxCatchAll" ma:showField="CatchAllData" ma:web="75f53ab0-0d2e-4711-9399-71a6211ba1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2ee2d8b-7bff-4136-a658-8faf2dc2992d">
      <Terms xmlns="http://schemas.microsoft.com/office/infopath/2007/PartnerControls"/>
    </lcf76f155ced4ddcb4097134ff3c332f>
    <TaxCatchAll xmlns="75f53ab0-0d2e-4711-9399-71a6211ba174" xsi:nil="true"/>
  </documentManagement>
</p:properties>
</file>

<file path=customXml/itemProps1.xml><?xml version="1.0" encoding="utf-8"?>
<ds:datastoreItem xmlns:ds="http://schemas.openxmlformats.org/officeDocument/2006/customXml" ds:itemID="{90A9B7CF-737A-4CA5-A68F-20FA789595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40A6C4-747D-4F24-86CC-35FBC8E39C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ee2d8b-7bff-4136-a658-8faf2dc2992d"/>
    <ds:schemaRef ds:uri="75f53ab0-0d2e-4711-9399-71a6211ba1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3FF915-107E-4E54-A7F8-CCB7642AD4E0}">
  <ds:schemaRefs>
    <ds:schemaRef ds:uri="http://purl.org/dc/terms/"/>
    <ds:schemaRef ds:uri="http://schemas.microsoft.com/office/2006/documentManagement/types"/>
    <ds:schemaRef ds:uri="92ee2d8b-7bff-4136-a658-8faf2dc2992d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www.w3.org/XML/1998/namespace"/>
    <ds:schemaRef ds:uri="75f53ab0-0d2e-4711-9399-71a6211ba174"/>
    <ds:schemaRef ds:uri="http://purl.org/dc/dcmitype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5647</TotalTime>
  <Words>1038</Words>
  <Application>Microsoft Office PowerPoint</Application>
  <PresentationFormat>On-screen Show (4:3)</PresentationFormat>
  <Paragraphs>192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Trebuchet MS</vt:lpstr>
      <vt:lpstr>Verdana</vt:lpstr>
      <vt:lpstr>Wingdings</vt:lpstr>
      <vt:lpstr>Default Design</vt:lpstr>
      <vt:lpstr>1_Custom Design</vt:lpstr>
      <vt:lpstr>Custom Design</vt:lpstr>
      <vt:lpstr>PowerPoint Presentation</vt:lpstr>
      <vt:lpstr>PowerPoint Presentation</vt:lpstr>
      <vt:lpstr>PowerPoint Presentation</vt:lpstr>
      <vt:lpstr>Australian States and Capitals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Abhijit</dc:creator>
  <cp:lastModifiedBy>Kavita Chaturvedi</cp:lastModifiedBy>
  <cp:revision>650</cp:revision>
  <cp:lastPrinted>1601-01-01T00:00:00Z</cp:lastPrinted>
  <dcterms:created xsi:type="dcterms:W3CDTF">2009-03-04T05:53:38Z</dcterms:created>
  <dcterms:modified xsi:type="dcterms:W3CDTF">2023-11-06T06:33:22Z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0x010100235FE3C46086AA419B414AC5C76FAE72</vt:lpwstr>
  </property>
  <property fmtid="{D5CDD505-2E9C-101B-9397-08002B2CF9AE}" pid="4" name="MediaServiceImageTags">
    <vt:lpwstr/>
  </property>
</Properties>
</file>